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0b9f25195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7cf09aa60468e"/>
  </p:sldMasterIdLst>
  <p:sldIdLst>
    <p:sldId xmlns:r="http://schemas.openxmlformats.org/officeDocument/2006/relationships" id="256" r:id="R2c1bc17996b64b32"/>
    <p:sldId xmlns:r="http://schemas.openxmlformats.org/officeDocument/2006/relationships" id="257" r:id="R85b409191134428f"/>
    <p:sldId xmlns:r="http://schemas.openxmlformats.org/officeDocument/2006/relationships" id="258" r:id="Rca396179d2884647"/>
    <p:sldId xmlns:r="http://schemas.openxmlformats.org/officeDocument/2006/relationships" id="259" r:id="R9eac0e8a150f42e6"/>
    <p:sldId xmlns:r="http://schemas.openxmlformats.org/officeDocument/2006/relationships" id="260" r:id="R3e53f0e56ac747ea"/>
    <p:sldId xmlns:r="http://schemas.openxmlformats.org/officeDocument/2006/relationships" id="261" r:id="Rf6b69ff74494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7cf09aa60468e" /><Relationship Type="http://schemas.openxmlformats.org/officeDocument/2006/relationships/slide" Target="/ppt/slides/slide1.xml" Id="R2c1bc17996b64b32" /><Relationship Type="http://schemas.openxmlformats.org/officeDocument/2006/relationships/slide" Target="/ppt/slides/slide2.xml" Id="R85b409191134428f" /><Relationship Type="http://schemas.openxmlformats.org/officeDocument/2006/relationships/slide" Target="/ppt/slides/slide3.xml" Id="Rca396179d2884647" /><Relationship Type="http://schemas.openxmlformats.org/officeDocument/2006/relationships/slide" Target="/ppt/slides/slide4.xml" Id="R9eac0e8a150f42e6" /><Relationship Type="http://schemas.openxmlformats.org/officeDocument/2006/relationships/slide" Target="/ppt/slides/slide5.xml" Id="R3e53f0e56ac747ea" /><Relationship Type="http://schemas.openxmlformats.org/officeDocument/2006/relationships/slide" Target="/ppt/slides/slide6.xml" Id="Rf6b69ff74494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0b502840d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ef9eb6768432c" /><Relationship Type="http://schemas.openxmlformats.org/officeDocument/2006/relationships/theme" Target="/ppt/slideMasters/theme/theme1.xml" Id="Rc6dd4a9b5810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fef9eb6768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49e33dff4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680451fb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43af197034e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95b2bc089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4b9edec4b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78bc06d89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