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d410facb9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4818db0794b57"/>
  </p:sldMasterIdLst>
  <p:sldIdLst>
    <p:sldId xmlns:r="http://schemas.openxmlformats.org/officeDocument/2006/relationships" id="256" r:id="Ree51739a7eca436f"/>
    <p:sldId xmlns:r="http://schemas.openxmlformats.org/officeDocument/2006/relationships" id="257" r:id="R7a74f695a85c4d38"/>
    <p:sldId xmlns:r="http://schemas.openxmlformats.org/officeDocument/2006/relationships" id="258" r:id="R59c0a8b6f9474636"/>
    <p:sldId xmlns:r="http://schemas.openxmlformats.org/officeDocument/2006/relationships" id="259" r:id="Rbd77e526c8ac4a68"/>
    <p:sldId xmlns:r="http://schemas.openxmlformats.org/officeDocument/2006/relationships" id="260" r:id="R9cb5db7e3dfe4627"/>
    <p:sldId xmlns:r="http://schemas.openxmlformats.org/officeDocument/2006/relationships" id="261" r:id="R1d9ab2a80449447b"/>
    <p:sldId xmlns:r="http://schemas.openxmlformats.org/officeDocument/2006/relationships" id="262" r:id="R6b688f35ffbf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4818db0794b57" /><Relationship Type="http://schemas.openxmlformats.org/officeDocument/2006/relationships/slide" Target="/ppt/slides/slide1.xml" Id="Ree51739a7eca436f" /><Relationship Type="http://schemas.openxmlformats.org/officeDocument/2006/relationships/slide" Target="/ppt/slides/slide2.xml" Id="R7a74f695a85c4d38" /><Relationship Type="http://schemas.openxmlformats.org/officeDocument/2006/relationships/slide" Target="/ppt/slides/slide3.xml" Id="R59c0a8b6f9474636" /><Relationship Type="http://schemas.openxmlformats.org/officeDocument/2006/relationships/slide" Target="/ppt/slides/slide4.xml" Id="Rbd77e526c8ac4a68" /><Relationship Type="http://schemas.openxmlformats.org/officeDocument/2006/relationships/slide" Target="/ppt/slides/slide5.xml" Id="R9cb5db7e3dfe4627" /><Relationship Type="http://schemas.openxmlformats.org/officeDocument/2006/relationships/slide" Target="/ppt/slides/slide6.xml" Id="R1d9ab2a80449447b" /><Relationship Type="http://schemas.openxmlformats.org/officeDocument/2006/relationships/slide" Target="/ppt/slides/slide7.xml" Id="R6b688f35ffbf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2d8be8ba4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22e528a074892" /><Relationship Type="http://schemas.openxmlformats.org/officeDocument/2006/relationships/theme" Target="/ppt/slideMasters/theme/theme1.xml" Id="R4589d09f7121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22e528a07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3a6d7c467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1ed64b2d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dd49cf40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5e83ade81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5e3b82102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b1164692146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6298d3409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LIRON OSKAR HELLEL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Granåsvegen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924 411 260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