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555143dffd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3b906d9e34408"/>
  </p:sldMasterIdLst>
  <p:sldIdLst>
    <p:sldId xmlns:r="http://schemas.openxmlformats.org/officeDocument/2006/relationships" id="256" r:id="R8070c3f9288142c4"/>
    <p:sldId xmlns:r="http://schemas.openxmlformats.org/officeDocument/2006/relationships" id="257" r:id="R27d1dae1090f47fd"/>
    <p:sldId xmlns:r="http://schemas.openxmlformats.org/officeDocument/2006/relationships" id="258" r:id="R5d24a3db97a3453e"/>
    <p:sldId xmlns:r="http://schemas.openxmlformats.org/officeDocument/2006/relationships" id="259" r:id="R7b22a542f28c4113"/>
    <p:sldId xmlns:r="http://schemas.openxmlformats.org/officeDocument/2006/relationships" id="260" r:id="R25d52ae4ba9d4fe5"/>
    <p:sldId xmlns:r="http://schemas.openxmlformats.org/officeDocument/2006/relationships" id="261" r:id="Rc6cfb8fc62c040e2"/>
    <p:sldId xmlns:r="http://schemas.openxmlformats.org/officeDocument/2006/relationships" id="262" r:id="R1761551c0af647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3b906d9e34408" /><Relationship Type="http://schemas.openxmlformats.org/officeDocument/2006/relationships/slide" Target="/ppt/slides/slide1.xml" Id="R8070c3f9288142c4" /><Relationship Type="http://schemas.openxmlformats.org/officeDocument/2006/relationships/slide" Target="/ppt/slides/slide2.xml" Id="R27d1dae1090f47fd" /><Relationship Type="http://schemas.openxmlformats.org/officeDocument/2006/relationships/slide" Target="/ppt/slides/slide3.xml" Id="R5d24a3db97a3453e" /><Relationship Type="http://schemas.openxmlformats.org/officeDocument/2006/relationships/slide" Target="/ppt/slides/slide4.xml" Id="R7b22a542f28c4113" /><Relationship Type="http://schemas.openxmlformats.org/officeDocument/2006/relationships/slide" Target="/ppt/slides/slide5.xml" Id="R25d52ae4ba9d4fe5" /><Relationship Type="http://schemas.openxmlformats.org/officeDocument/2006/relationships/slide" Target="/ppt/slides/slide6.xml" Id="Rc6cfb8fc62c040e2" /><Relationship Type="http://schemas.openxmlformats.org/officeDocument/2006/relationships/slide" Target="/ppt/slides/slide7.xml" Id="R1761551c0af647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2f8023f1d43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9062864164bbb" /><Relationship Type="http://schemas.openxmlformats.org/officeDocument/2006/relationships/theme" Target="/ppt/slideMasters/theme/theme1.xml" Id="Rcf74dcd7251c43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0906286416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6875eaa69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37992e5954b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7848d67ce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cfb53dceb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9bc486ae44e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8da4c959b46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11ce58f1a4f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KVINNESLAND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KVINNESLAND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15 835 316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15 923 931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HANSEN KVINNESLAND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Magne Kvinnesland, Torvvegen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924 383 909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KVINNESLAND INVEST AS</a:t>
            </a:r>
          </a:p>
        </p:txBody>
      </p:sp>
    </p:spTree>
  </p:cSld>
  <p:clrMapOvr>
    <a:masterClrMapping xmlns:a="http://schemas.openxmlformats.org/drawingml/2006/main"/>
  </p:clrMapOvr>
</p:sld>
</file>