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c87e354267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a369656c014c04"/>
  </p:sldMasterIdLst>
  <p:sldIdLst>
    <p:sldId xmlns:r="http://schemas.openxmlformats.org/officeDocument/2006/relationships" id="256" r:id="Rcf499022accf4c4e"/>
    <p:sldId xmlns:r="http://schemas.openxmlformats.org/officeDocument/2006/relationships" id="257" r:id="R48004151d9984baf"/>
    <p:sldId xmlns:r="http://schemas.openxmlformats.org/officeDocument/2006/relationships" id="258" r:id="R301c6dadc28f4e31"/>
    <p:sldId xmlns:r="http://schemas.openxmlformats.org/officeDocument/2006/relationships" id="259" r:id="Ra6638cb081314976"/>
    <p:sldId xmlns:r="http://schemas.openxmlformats.org/officeDocument/2006/relationships" id="260" r:id="Ra18424494f4a44d4"/>
    <p:sldId xmlns:r="http://schemas.openxmlformats.org/officeDocument/2006/relationships" id="261" r:id="R5a3aa0f9d6144e5c"/>
    <p:sldId xmlns:r="http://schemas.openxmlformats.org/officeDocument/2006/relationships" id="262" r:id="R015ac3d098874f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369656c014c04" /><Relationship Type="http://schemas.openxmlformats.org/officeDocument/2006/relationships/slide" Target="/ppt/slides/slide1.xml" Id="Rcf499022accf4c4e" /><Relationship Type="http://schemas.openxmlformats.org/officeDocument/2006/relationships/slide" Target="/ppt/slides/slide2.xml" Id="R48004151d9984baf" /><Relationship Type="http://schemas.openxmlformats.org/officeDocument/2006/relationships/slide" Target="/ppt/slides/slide3.xml" Id="R301c6dadc28f4e31" /><Relationship Type="http://schemas.openxmlformats.org/officeDocument/2006/relationships/slide" Target="/ppt/slides/slide4.xml" Id="Ra6638cb081314976" /><Relationship Type="http://schemas.openxmlformats.org/officeDocument/2006/relationships/slide" Target="/ppt/slides/slide5.xml" Id="Ra18424494f4a44d4" /><Relationship Type="http://schemas.openxmlformats.org/officeDocument/2006/relationships/slide" Target="/ppt/slides/slide6.xml" Id="R5a3aa0f9d6144e5c" /><Relationship Type="http://schemas.openxmlformats.org/officeDocument/2006/relationships/slide" Target="/ppt/slides/slide7.xml" Id="R015ac3d098874f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ef05133c1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3c6e02293455f" /><Relationship Type="http://schemas.openxmlformats.org/officeDocument/2006/relationships/theme" Target="/ppt/slideMasters/theme/theme1.xml" Id="R3032d7fbbf5044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53c6e0229345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96a2f6a3a41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e9b6de225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f1b774599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391da78fa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aaf59a12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f0de664b0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aee26fb90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OMBE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OMBE ACCOUNTING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FINANS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SKAHAM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Kontorhuset, Strømsø torg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ole@limbe.no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OMBE ACCOUNTING AS</a:t>
            </a:r>
          </a:p>
        </p:txBody>
      </p:sp>
    </p:spTree>
  </p:cSld>
  <p:clrMapOvr>
    <a:masterClrMapping xmlns:a="http://schemas.openxmlformats.org/drawingml/2006/main"/>
  </p:clrMapOvr>
</p:sld>
</file>