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4ee47c0f6a42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75bf7b31404cdc"/>
  </p:sldMasterIdLst>
  <p:sldIdLst>
    <p:sldId xmlns:r="http://schemas.openxmlformats.org/officeDocument/2006/relationships" id="256" r:id="R144b4a69daea4409"/>
    <p:sldId xmlns:r="http://schemas.openxmlformats.org/officeDocument/2006/relationships" id="257" r:id="R55161a89b31c43f2"/>
    <p:sldId xmlns:r="http://schemas.openxmlformats.org/officeDocument/2006/relationships" id="258" r:id="Rcf23d81ab054482d"/>
    <p:sldId xmlns:r="http://schemas.openxmlformats.org/officeDocument/2006/relationships" id="259" r:id="R135f0f45f3ab4159"/>
    <p:sldId xmlns:r="http://schemas.openxmlformats.org/officeDocument/2006/relationships" id="260" r:id="Rd3bcafb1749f4e96"/>
    <p:sldId xmlns:r="http://schemas.openxmlformats.org/officeDocument/2006/relationships" id="261" r:id="Rd517dbd75e234721"/>
    <p:sldId xmlns:r="http://schemas.openxmlformats.org/officeDocument/2006/relationships" id="262" r:id="Rd8fde434b3004a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75bf7b31404cdc" /><Relationship Type="http://schemas.openxmlformats.org/officeDocument/2006/relationships/slide" Target="/ppt/slides/slide1.xml" Id="R144b4a69daea4409" /><Relationship Type="http://schemas.openxmlformats.org/officeDocument/2006/relationships/slide" Target="/ppt/slides/slide2.xml" Id="R55161a89b31c43f2" /><Relationship Type="http://schemas.openxmlformats.org/officeDocument/2006/relationships/slide" Target="/ppt/slides/slide3.xml" Id="Rcf23d81ab054482d" /><Relationship Type="http://schemas.openxmlformats.org/officeDocument/2006/relationships/slide" Target="/ppt/slides/slide4.xml" Id="R135f0f45f3ab4159" /><Relationship Type="http://schemas.openxmlformats.org/officeDocument/2006/relationships/slide" Target="/ppt/slides/slide5.xml" Id="Rd3bcafb1749f4e96" /><Relationship Type="http://schemas.openxmlformats.org/officeDocument/2006/relationships/slide" Target="/ppt/slides/slide6.xml" Id="Rd517dbd75e234721" /><Relationship Type="http://schemas.openxmlformats.org/officeDocument/2006/relationships/slide" Target="/ppt/slides/slide7.xml" Id="Rd8fde434b3004a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60a7a9a0074c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34f565a0145a6" /><Relationship Type="http://schemas.openxmlformats.org/officeDocument/2006/relationships/theme" Target="/ppt/slideMasters/theme/theme1.xml" Id="R0f2beb0cc84747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f34f565a0145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a0c78ea7a42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52ca97cbc44c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f270fb60843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7a296b7c54d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28e300e854c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e59918aff4f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b9195474747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EJAK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EJAK HOLDING AS ble etablert [år] og holder til i Finnsnes.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329 823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475 153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481 064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ROAR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Økonomipartner1 AS, Sjøgata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9300 Finnsnes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924 374 101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EJAK HOLDING AS</a:t>
            </a:r>
          </a:p>
        </p:txBody>
      </p:sp>
    </p:spTree>
  </p:cSld>
  <p:clrMapOvr>
    <a:masterClrMapping xmlns:a="http://schemas.openxmlformats.org/drawingml/2006/main"/>
  </p:clrMapOvr>
</p:sld>
</file>