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e4fa437d3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46d5316e54d27"/>
  </p:sldMasterIdLst>
  <p:sldIdLst>
    <p:sldId xmlns:r="http://schemas.openxmlformats.org/officeDocument/2006/relationships" id="256" r:id="R1560e074b63648bb"/>
    <p:sldId xmlns:r="http://schemas.openxmlformats.org/officeDocument/2006/relationships" id="257" r:id="Rcd76d87967534453"/>
    <p:sldId xmlns:r="http://schemas.openxmlformats.org/officeDocument/2006/relationships" id="258" r:id="R03bfeaba428e459b"/>
    <p:sldId xmlns:r="http://schemas.openxmlformats.org/officeDocument/2006/relationships" id="259" r:id="R49f6adf5e2f64754"/>
    <p:sldId xmlns:r="http://schemas.openxmlformats.org/officeDocument/2006/relationships" id="260" r:id="R56cff23887ef4ad8"/>
    <p:sldId xmlns:r="http://schemas.openxmlformats.org/officeDocument/2006/relationships" id="261" r:id="R078179f482ec4ca7"/>
    <p:sldId xmlns:r="http://schemas.openxmlformats.org/officeDocument/2006/relationships" id="262" r:id="R2723c59b7e3d4f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46d5316e54d27" /><Relationship Type="http://schemas.openxmlformats.org/officeDocument/2006/relationships/slide" Target="/ppt/slides/slide1.xml" Id="R1560e074b63648bb" /><Relationship Type="http://schemas.openxmlformats.org/officeDocument/2006/relationships/slide" Target="/ppt/slides/slide2.xml" Id="Rcd76d87967534453" /><Relationship Type="http://schemas.openxmlformats.org/officeDocument/2006/relationships/slide" Target="/ppt/slides/slide3.xml" Id="R03bfeaba428e459b" /><Relationship Type="http://schemas.openxmlformats.org/officeDocument/2006/relationships/slide" Target="/ppt/slides/slide4.xml" Id="R49f6adf5e2f64754" /><Relationship Type="http://schemas.openxmlformats.org/officeDocument/2006/relationships/slide" Target="/ppt/slides/slide5.xml" Id="R56cff23887ef4ad8" /><Relationship Type="http://schemas.openxmlformats.org/officeDocument/2006/relationships/slide" Target="/ppt/slides/slide6.xml" Id="R078179f482ec4ca7" /><Relationship Type="http://schemas.openxmlformats.org/officeDocument/2006/relationships/slide" Target="/ppt/slides/slide7.xml" Id="R2723c59b7e3d4f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eed72e73e43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1dcb3f96c46f3" /><Relationship Type="http://schemas.openxmlformats.org/officeDocument/2006/relationships/theme" Target="/ppt/slideMasters/theme/theme1.xml" Id="R0564f81a97a648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1dcb3f96c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009f1e1a6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f4a72cf5c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1a4cb5d48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132e7439544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bbb5b55d04a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2795a69cd49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e341ec4d1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1 029 233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Bråthen, Nerby terrasse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