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b68d6e43c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b32aa881d43ae"/>
  </p:sldMasterIdLst>
  <p:sldIdLst>
    <p:sldId xmlns:r="http://schemas.openxmlformats.org/officeDocument/2006/relationships" id="256" r:id="R547318df27c14aed"/>
    <p:sldId xmlns:r="http://schemas.openxmlformats.org/officeDocument/2006/relationships" id="257" r:id="R0c24f21fa84d4d8b"/>
    <p:sldId xmlns:r="http://schemas.openxmlformats.org/officeDocument/2006/relationships" id="258" r:id="Ra933416977a345b8"/>
    <p:sldId xmlns:r="http://schemas.openxmlformats.org/officeDocument/2006/relationships" id="259" r:id="R474ca4c6273148d0"/>
    <p:sldId xmlns:r="http://schemas.openxmlformats.org/officeDocument/2006/relationships" id="260" r:id="R1e9da0b7e56241c8"/>
    <p:sldId xmlns:r="http://schemas.openxmlformats.org/officeDocument/2006/relationships" id="261" r:id="R33e9e061e2b941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b32aa881d43ae" /><Relationship Type="http://schemas.openxmlformats.org/officeDocument/2006/relationships/slide" Target="/ppt/slides/slide1.xml" Id="R547318df27c14aed" /><Relationship Type="http://schemas.openxmlformats.org/officeDocument/2006/relationships/slide" Target="/ppt/slides/slide2.xml" Id="R0c24f21fa84d4d8b" /><Relationship Type="http://schemas.openxmlformats.org/officeDocument/2006/relationships/slide" Target="/ppt/slides/slide3.xml" Id="Ra933416977a345b8" /><Relationship Type="http://schemas.openxmlformats.org/officeDocument/2006/relationships/slide" Target="/ppt/slides/slide4.xml" Id="R474ca4c6273148d0" /><Relationship Type="http://schemas.openxmlformats.org/officeDocument/2006/relationships/slide" Target="/ppt/slides/slide5.xml" Id="R1e9da0b7e56241c8" /><Relationship Type="http://schemas.openxmlformats.org/officeDocument/2006/relationships/slide" Target="/ppt/slides/slide6.xml" Id="R33e9e061e2b941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e9b2995e1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af31c1d95480f" /><Relationship Type="http://schemas.openxmlformats.org/officeDocument/2006/relationships/theme" Target="/ppt/slideMasters/theme/theme1.xml" Id="Ra9ea4bf0ff9b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af31c1d95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c470a22f5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1d4e70cd6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4acedf05c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86216c6eb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75459ae9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59757546b43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