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16c69f610540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f3bada83ff4f3c"/>
  </p:sldMasterIdLst>
  <p:sldIdLst>
    <p:sldId xmlns:r="http://schemas.openxmlformats.org/officeDocument/2006/relationships" id="256" r:id="Raf32fc5223054b62"/>
    <p:sldId xmlns:r="http://schemas.openxmlformats.org/officeDocument/2006/relationships" id="257" r:id="R91a74cdc7b1c4951"/>
    <p:sldId xmlns:r="http://schemas.openxmlformats.org/officeDocument/2006/relationships" id="258" r:id="R737a71a269694a46"/>
    <p:sldId xmlns:r="http://schemas.openxmlformats.org/officeDocument/2006/relationships" id="259" r:id="Rd6e3b2d6bb31484e"/>
    <p:sldId xmlns:r="http://schemas.openxmlformats.org/officeDocument/2006/relationships" id="260" r:id="R60e83b4007484e6b"/>
    <p:sldId xmlns:r="http://schemas.openxmlformats.org/officeDocument/2006/relationships" id="261" r:id="R16290dfe18ff4211"/>
    <p:sldId xmlns:r="http://schemas.openxmlformats.org/officeDocument/2006/relationships" id="262" r:id="R967c3754972c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3bada83ff4f3c" /><Relationship Type="http://schemas.openxmlformats.org/officeDocument/2006/relationships/slide" Target="/ppt/slides/slide1.xml" Id="Raf32fc5223054b62" /><Relationship Type="http://schemas.openxmlformats.org/officeDocument/2006/relationships/slide" Target="/ppt/slides/slide2.xml" Id="R91a74cdc7b1c4951" /><Relationship Type="http://schemas.openxmlformats.org/officeDocument/2006/relationships/slide" Target="/ppt/slides/slide3.xml" Id="R737a71a269694a46" /><Relationship Type="http://schemas.openxmlformats.org/officeDocument/2006/relationships/slide" Target="/ppt/slides/slide4.xml" Id="Rd6e3b2d6bb31484e" /><Relationship Type="http://schemas.openxmlformats.org/officeDocument/2006/relationships/slide" Target="/ppt/slides/slide5.xml" Id="R60e83b4007484e6b" /><Relationship Type="http://schemas.openxmlformats.org/officeDocument/2006/relationships/slide" Target="/ppt/slides/slide6.xml" Id="R16290dfe18ff4211" /><Relationship Type="http://schemas.openxmlformats.org/officeDocument/2006/relationships/slide" Target="/ppt/slides/slide7.xml" Id="R967c3754972c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7dbe4d3564e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a70f36bc34a8f" /><Relationship Type="http://schemas.openxmlformats.org/officeDocument/2006/relationships/theme" Target="/ppt/slideMasters/theme/theme1.xml" Id="R9139f1b7cdb440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a70f36bc3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fdd9c12e42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69d2232ba4b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1585d9b644c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c1e580116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54a95701842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3e36c26234f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79ee081c342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ICON CAPITAL VII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ICON CAPITAL VII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−13 028 950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104 483 034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374 331 112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377 229 275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COGNIA CAPITAL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GJENSIDIGESTIFTELSEN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VARNER INVEST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DUNKER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MOHN FORSKNINGSSTIFTELSE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oml@iconcapital.no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www.iconcapital.no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924 344 822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