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3ec0da4f5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4b5699f76f4d4d"/>
  </p:sldMasterIdLst>
  <p:sldIdLst>
    <p:sldId xmlns:r="http://schemas.openxmlformats.org/officeDocument/2006/relationships" id="256" r:id="R8347f00a944a4811"/>
    <p:sldId xmlns:r="http://schemas.openxmlformats.org/officeDocument/2006/relationships" id="257" r:id="Ra91f985a235c4e21"/>
    <p:sldId xmlns:r="http://schemas.openxmlformats.org/officeDocument/2006/relationships" id="258" r:id="R7ed26bc3e98c48ef"/>
    <p:sldId xmlns:r="http://schemas.openxmlformats.org/officeDocument/2006/relationships" id="259" r:id="R81234d65f2a34a7a"/>
    <p:sldId xmlns:r="http://schemas.openxmlformats.org/officeDocument/2006/relationships" id="260" r:id="Rbb52b48c0e5c4730"/>
    <p:sldId xmlns:r="http://schemas.openxmlformats.org/officeDocument/2006/relationships" id="261" r:id="R8b6c95d70cfc42fa"/>
    <p:sldId xmlns:r="http://schemas.openxmlformats.org/officeDocument/2006/relationships" id="262" r:id="R5ce137b86766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b5699f76f4d4d" /><Relationship Type="http://schemas.openxmlformats.org/officeDocument/2006/relationships/slide" Target="/ppt/slides/slide1.xml" Id="R8347f00a944a4811" /><Relationship Type="http://schemas.openxmlformats.org/officeDocument/2006/relationships/slide" Target="/ppt/slides/slide2.xml" Id="Ra91f985a235c4e21" /><Relationship Type="http://schemas.openxmlformats.org/officeDocument/2006/relationships/slide" Target="/ppt/slides/slide3.xml" Id="R7ed26bc3e98c48ef" /><Relationship Type="http://schemas.openxmlformats.org/officeDocument/2006/relationships/slide" Target="/ppt/slides/slide4.xml" Id="R81234d65f2a34a7a" /><Relationship Type="http://schemas.openxmlformats.org/officeDocument/2006/relationships/slide" Target="/ppt/slides/slide5.xml" Id="Rbb52b48c0e5c4730" /><Relationship Type="http://schemas.openxmlformats.org/officeDocument/2006/relationships/slide" Target="/ppt/slides/slide6.xml" Id="R8b6c95d70cfc42fa" /><Relationship Type="http://schemas.openxmlformats.org/officeDocument/2006/relationships/slide" Target="/ppt/slides/slide7.xml" Id="R5ce137b86766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5513cb70c49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c3adcd5eb498c" /><Relationship Type="http://schemas.openxmlformats.org/officeDocument/2006/relationships/theme" Target="/ppt/slideMasters/theme/theme1.xml" Id="R9004ed2c26da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c3adcd5eb49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91d8ecace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199ff1ebf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7aa26a85c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a4e5045af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f1bcd456548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814a16ca848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253b1afa3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