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3b9b88a42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14c1c9420424a"/>
  </p:sldMasterIdLst>
  <p:sldIdLst>
    <p:sldId xmlns:r="http://schemas.openxmlformats.org/officeDocument/2006/relationships" id="256" r:id="R977bb5a07aa84357"/>
    <p:sldId xmlns:r="http://schemas.openxmlformats.org/officeDocument/2006/relationships" id="257" r:id="R5063afdb9b1b4ea4"/>
    <p:sldId xmlns:r="http://schemas.openxmlformats.org/officeDocument/2006/relationships" id="258" r:id="Rc1528e313cee4d38"/>
    <p:sldId xmlns:r="http://schemas.openxmlformats.org/officeDocument/2006/relationships" id="259" r:id="R9a65242ba0594dd8"/>
    <p:sldId xmlns:r="http://schemas.openxmlformats.org/officeDocument/2006/relationships" id="260" r:id="R7eff05985044478f"/>
    <p:sldId xmlns:r="http://schemas.openxmlformats.org/officeDocument/2006/relationships" id="261" r:id="R45fa13d937944741"/>
    <p:sldId xmlns:r="http://schemas.openxmlformats.org/officeDocument/2006/relationships" id="262" r:id="R1af318d677de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14c1c9420424a" /><Relationship Type="http://schemas.openxmlformats.org/officeDocument/2006/relationships/slide" Target="/ppt/slides/slide1.xml" Id="R977bb5a07aa84357" /><Relationship Type="http://schemas.openxmlformats.org/officeDocument/2006/relationships/slide" Target="/ppt/slides/slide2.xml" Id="R5063afdb9b1b4ea4" /><Relationship Type="http://schemas.openxmlformats.org/officeDocument/2006/relationships/slide" Target="/ppt/slides/slide3.xml" Id="Rc1528e313cee4d38" /><Relationship Type="http://schemas.openxmlformats.org/officeDocument/2006/relationships/slide" Target="/ppt/slides/slide4.xml" Id="R9a65242ba0594dd8" /><Relationship Type="http://schemas.openxmlformats.org/officeDocument/2006/relationships/slide" Target="/ppt/slides/slide5.xml" Id="R7eff05985044478f" /><Relationship Type="http://schemas.openxmlformats.org/officeDocument/2006/relationships/slide" Target="/ppt/slides/slide6.xml" Id="R45fa13d937944741" /><Relationship Type="http://schemas.openxmlformats.org/officeDocument/2006/relationships/slide" Target="/ppt/slides/slide7.xml" Id="R1af318d677de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146d93254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240d620c54850" /><Relationship Type="http://schemas.openxmlformats.org/officeDocument/2006/relationships/theme" Target="/ppt/slideMasters/theme/theme1.xml" Id="Rbbe2bcac6fd24b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240d620c5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5ef333514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7a001480c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d23bfff284d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3a0fa9cc5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8844b6e00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279523ef647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f2bab297f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NARVERUD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