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a71acda11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051fdd94e4fc3"/>
  </p:sldMasterIdLst>
  <p:sldIdLst>
    <p:sldId xmlns:r="http://schemas.openxmlformats.org/officeDocument/2006/relationships" id="256" r:id="R113f78277c8446f2"/>
    <p:sldId xmlns:r="http://schemas.openxmlformats.org/officeDocument/2006/relationships" id="257" r:id="Rb31865d936164f71"/>
    <p:sldId xmlns:r="http://schemas.openxmlformats.org/officeDocument/2006/relationships" id="258" r:id="Re770122618c04fbb"/>
    <p:sldId xmlns:r="http://schemas.openxmlformats.org/officeDocument/2006/relationships" id="259" r:id="R7c16c788b84e4655"/>
    <p:sldId xmlns:r="http://schemas.openxmlformats.org/officeDocument/2006/relationships" id="260" r:id="Ra667c579e6a24f4a"/>
    <p:sldId xmlns:r="http://schemas.openxmlformats.org/officeDocument/2006/relationships" id="261" r:id="R211c2577ae964ecf"/>
    <p:sldId xmlns:r="http://schemas.openxmlformats.org/officeDocument/2006/relationships" id="262" r:id="R2cdff5750dba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051fdd94e4fc3" /><Relationship Type="http://schemas.openxmlformats.org/officeDocument/2006/relationships/slide" Target="/ppt/slides/slide1.xml" Id="R113f78277c8446f2" /><Relationship Type="http://schemas.openxmlformats.org/officeDocument/2006/relationships/slide" Target="/ppt/slides/slide2.xml" Id="Rb31865d936164f71" /><Relationship Type="http://schemas.openxmlformats.org/officeDocument/2006/relationships/slide" Target="/ppt/slides/slide3.xml" Id="Re770122618c04fbb" /><Relationship Type="http://schemas.openxmlformats.org/officeDocument/2006/relationships/slide" Target="/ppt/slides/slide4.xml" Id="R7c16c788b84e4655" /><Relationship Type="http://schemas.openxmlformats.org/officeDocument/2006/relationships/slide" Target="/ppt/slides/slide5.xml" Id="Ra667c579e6a24f4a" /><Relationship Type="http://schemas.openxmlformats.org/officeDocument/2006/relationships/slide" Target="/ppt/slides/slide6.xml" Id="R211c2577ae964ecf" /><Relationship Type="http://schemas.openxmlformats.org/officeDocument/2006/relationships/slide" Target="/ppt/slides/slide7.xml" Id="R2cdff5750dba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133f568c9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5039356d44605" /><Relationship Type="http://schemas.openxmlformats.org/officeDocument/2006/relationships/theme" Target="/ppt/slideMasters/theme/theme1.xml" Id="R2391bb4c3bf9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5039356d4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ed974f935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5c507b93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fbb70ab9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a8f67a297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5e08f5e7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6ba3abae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0a0a915e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