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f958ac07c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6523bf2ab4fd2"/>
  </p:sldMasterIdLst>
  <p:sldIdLst>
    <p:sldId xmlns:r="http://schemas.openxmlformats.org/officeDocument/2006/relationships" id="256" r:id="Rb51a05ae5d384f83"/>
    <p:sldId xmlns:r="http://schemas.openxmlformats.org/officeDocument/2006/relationships" id="257" r:id="R41256e854c0647f9"/>
    <p:sldId xmlns:r="http://schemas.openxmlformats.org/officeDocument/2006/relationships" id="258" r:id="Ra9d4e58a94a74fbe"/>
    <p:sldId xmlns:r="http://schemas.openxmlformats.org/officeDocument/2006/relationships" id="259" r:id="R85f6921f1c554ebd"/>
    <p:sldId xmlns:r="http://schemas.openxmlformats.org/officeDocument/2006/relationships" id="260" r:id="R4d95ce298c0e4a30"/>
    <p:sldId xmlns:r="http://schemas.openxmlformats.org/officeDocument/2006/relationships" id="261" r:id="R8d5865c554c343eb"/>
    <p:sldId xmlns:r="http://schemas.openxmlformats.org/officeDocument/2006/relationships" id="262" r:id="R67a04ae04ee0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6523bf2ab4fd2" /><Relationship Type="http://schemas.openxmlformats.org/officeDocument/2006/relationships/slide" Target="/ppt/slides/slide1.xml" Id="Rb51a05ae5d384f83" /><Relationship Type="http://schemas.openxmlformats.org/officeDocument/2006/relationships/slide" Target="/ppt/slides/slide2.xml" Id="R41256e854c0647f9" /><Relationship Type="http://schemas.openxmlformats.org/officeDocument/2006/relationships/slide" Target="/ppt/slides/slide3.xml" Id="Ra9d4e58a94a74fbe" /><Relationship Type="http://schemas.openxmlformats.org/officeDocument/2006/relationships/slide" Target="/ppt/slides/slide4.xml" Id="R85f6921f1c554ebd" /><Relationship Type="http://schemas.openxmlformats.org/officeDocument/2006/relationships/slide" Target="/ppt/slides/slide5.xml" Id="R4d95ce298c0e4a30" /><Relationship Type="http://schemas.openxmlformats.org/officeDocument/2006/relationships/slide" Target="/ppt/slides/slide6.xml" Id="R8d5865c554c343eb" /><Relationship Type="http://schemas.openxmlformats.org/officeDocument/2006/relationships/slide" Target="/ppt/slides/slide7.xml" Id="R67a04ae04ee0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e4f504fef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df45e666d4068" /><Relationship Type="http://schemas.openxmlformats.org/officeDocument/2006/relationships/theme" Target="/ppt/slideMasters/theme/theme1.xml" Id="R07be9d33bf94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df45e666d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f0a28321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c35c857f1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1a577893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71884254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0bb25423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4fe19d80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4635d708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47 977 747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MARIANNE 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SIGNAR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Signar Berg-Hansen, Otervikveien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