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137093e7b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a810cd8db4a96"/>
  </p:sldMasterIdLst>
  <p:sldIdLst>
    <p:sldId xmlns:r="http://schemas.openxmlformats.org/officeDocument/2006/relationships" id="256" r:id="R609ec215816c4e9b"/>
    <p:sldId xmlns:r="http://schemas.openxmlformats.org/officeDocument/2006/relationships" id="257" r:id="Rd80711454e064995"/>
    <p:sldId xmlns:r="http://schemas.openxmlformats.org/officeDocument/2006/relationships" id="258" r:id="R37f07b221a0948d4"/>
    <p:sldId xmlns:r="http://schemas.openxmlformats.org/officeDocument/2006/relationships" id="259" r:id="R462cd975ecbd4212"/>
    <p:sldId xmlns:r="http://schemas.openxmlformats.org/officeDocument/2006/relationships" id="260" r:id="R407c48d869c94378"/>
    <p:sldId xmlns:r="http://schemas.openxmlformats.org/officeDocument/2006/relationships" id="261" r:id="Re143af4463334f20"/>
    <p:sldId xmlns:r="http://schemas.openxmlformats.org/officeDocument/2006/relationships" id="262" r:id="R9f8efbaaf48b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a810cd8db4a96" /><Relationship Type="http://schemas.openxmlformats.org/officeDocument/2006/relationships/slide" Target="/ppt/slides/slide1.xml" Id="R609ec215816c4e9b" /><Relationship Type="http://schemas.openxmlformats.org/officeDocument/2006/relationships/slide" Target="/ppt/slides/slide2.xml" Id="Rd80711454e064995" /><Relationship Type="http://schemas.openxmlformats.org/officeDocument/2006/relationships/slide" Target="/ppt/slides/slide3.xml" Id="R37f07b221a0948d4" /><Relationship Type="http://schemas.openxmlformats.org/officeDocument/2006/relationships/slide" Target="/ppt/slides/slide4.xml" Id="R462cd975ecbd4212" /><Relationship Type="http://schemas.openxmlformats.org/officeDocument/2006/relationships/slide" Target="/ppt/slides/slide5.xml" Id="R407c48d869c94378" /><Relationship Type="http://schemas.openxmlformats.org/officeDocument/2006/relationships/slide" Target="/ppt/slides/slide6.xml" Id="Re143af4463334f20" /><Relationship Type="http://schemas.openxmlformats.org/officeDocument/2006/relationships/slide" Target="/ppt/slides/slide7.xml" Id="R9f8efbaaf48b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55681227a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9bdfe48e4669" /><Relationship Type="http://schemas.openxmlformats.org/officeDocument/2006/relationships/theme" Target="/ppt/slideMasters/theme/theme1.xml" Id="Ra464d141850a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99bdfe48e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8116504d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f172b3a9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40d4061f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2da581bd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5c865870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fe32f117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644afe56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M.M. GRANHEIM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37 632 834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118 724 976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118 809 517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348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