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f0306464e04c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82b776ebf04cc1"/>
  </p:sldMasterIdLst>
  <p:sldIdLst>
    <p:sldId xmlns:r="http://schemas.openxmlformats.org/officeDocument/2006/relationships" id="256" r:id="R508a9859e35f4734"/>
    <p:sldId xmlns:r="http://schemas.openxmlformats.org/officeDocument/2006/relationships" id="257" r:id="R06c2a550d8844620"/>
    <p:sldId xmlns:r="http://schemas.openxmlformats.org/officeDocument/2006/relationships" id="258" r:id="R693105af7f48468d"/>
    <p:sldId xmlns:r="http://schemas.openxmlformats.org/officeDocument/2006/relationships" id="259" r:id="R8f15616190444530"/>
    <p:sldId xmlns:r="http://schemas.openxmlformats.org/officeDocument/2006/relationships" id="260" r:id="R003938600f384db7"/>
    <p:sldId xmlns:r="http://schemas.openxmlformats.org/officeDocument/2006/relationships" id="261" r:id="Rb5833a094fbc44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2b776ebf04cc1" /><Relationship Type="http://schemas.openxmlformats.org/officeDocument/2006/relationships/slide" Target="/ppt/slides/slide1.xml" Id="R508a9859e35f4734" /><Relationship Type="http://schemas.openxmlformats.org/officeDocument/2006/relationships/slide" Target="/ppt/slides/slide2.xml" Id="R06c2a550d8844620" /><Relationship Type="http://schemas.openxmlformats.org/officeDocument/2006/relationships/slide" Target="/ppt/slides/slide3.xml" Id="R693105af7f48468d" /><Relationship Type="http://schemas.openxmlformats.org/officeDocument/2006/relationships/slide" Target="/ppt/slides/slide4.xml" Id="R8f15616190444530" /><Relationship Type="http://schemas.openxmlformats.org/officeDocument/2006/relationships/slide" Target="/ppt/slides/slide5.xml" Id="R003938600f384db7" /><Relationship Type="http://schemas.openxmlformats.org/officeDocument/2006/relationships/slide" Target="/ppt/slides/slide6.xml" Id="Rb5833a094fbc44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fa512232540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a688ac1b0493a" /><Relationship Type="http://schemas.openxmlformats.org/officeDocument/2006/relationships/theme" Target="/ppt/slideMasters/theme/theme1.xml" Id="Rf1c223f7cd4045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6a688ac1b049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94aa8d12141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6244bc03342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a653d4ef344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79041c5a344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fb486cd4949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aca164ab6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M.M. GRANHEIM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 GRANHEIM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 GRANHEIM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 GRANHEIM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 GRANHEIM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 GRANHEIM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Otervikveien 348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7982 Bindalseidet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924 280 220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 GRANHEIM AS</a:t>
            </a:r>
          </a:p>
        </p:txBody>
      </p:sp>
    </p:spTree>
  </p:cSld>
  <p:clrMapOvr>
    <a:masterClrMapping xmlns:a="http://schemas.openxmlformats.org/drawingml/2006/main"/>
  </p:clrMapOvr>
</p:sld>
</file>