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b32f32bd5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888c0d0bb4778"/>
  </p:sldMasterIdLst>
  <p:sldIdLst>
    <p:sldId xmlns:r="http://schemas.openxmlformats.org/officeDocument/2006/relationships" id="256" r:id="R0eb3c947ac2f4122"/>
    <p:sldId xmlns:r="http://schemas.openxmlformats.org/officeDocument/2006/relationships" id="257" r:id="R6e819999be054cf7"/>
    <p:sldId xmlns:r="http://schemas.openxmlformats.org/officeDocument/2006/relationships" id="258" r:id="R92eb1c38fa4b4b57"/>
    <p:sldId xmlns:r="http://schemas.openxmlformats.org/officeDocument/2006/relationships" id="259" r:id="Rc85a24b60862469d"/>
    <p:sldId xmlns:r="http://schemas.openxmlformats.org/officeDocument/2006/relationships" id="260" r:id="Ra87af989a3f746a6"/>
    <p:sldId xmlns:r="http://schemas.openxmlformats.org/officeDocument/2006/relationships" id="261" r:id="Rfe8387463ef04ba1"/>
    <p:sldId xmlns:r="http://schemas.openxmlformats.org/officeDocument/2006/relationships" id="262" r:id="R6a109c13fd93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888c0d0bb4778" /><Relationship Type="http://schemas.openxmlformats.org/officeDocument/2006/relationships/slide" Target="/ppt/slides/slide1.xml" Id="R0eb3c947ac2f4122" /><Relationship Type="http://schemas.openxmlformats.org/officeDocument/2006/relationships/slide" Target="/ppt/slides/slide2.xml" Id="R6e819999be054cf7" /><Relationship Type="http://schemas.openxmlformats.org/officeDocument/2006/relationships/slide" Target="/ppt/slides/slide3.xml" Id="R92eb1c38fa4b4b57" /><Relationship Type="http://schemas.openxmlformats.org/officeDocument/2006/relationships/slide" Target="/ppt/slides/slide4.xml" Id="Rc85a24b60862469d" /><Relationship Type="http://schemas.openxmlformats.org/officeDocument/2006/relationships/slide" Target="/ppt/slides/slide5.xml" Id="Ra87af989a3f746a6" /><Relationship Type="http://schemas.openxmlformats.org/officeDocument/2006/relationships/slide" Target="/ppt/slides/slide6.xml" Id="Rfe8387463ef04ba1" /><Relationship Type="http://schemas.openxmlformats.org/officeDocument/2006/relationships/slide" Target="/ppt/slides/slide7.xml" Id="R6a109c13fd93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161c71045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0a6aff1db4733" /><Relationship Type="http://schemas.openxmlformats.org/officeDocument/2006/relationships/theme" Target="/ppt/slideMasters/theme/theme1.xml" Id="R45bd596b2a04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0a6aff1db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7da4adc3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bf3827bf8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d68872e5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4adb2349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acb75537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ce1c8384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299b64d38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37 316 622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119 994 056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122 231 951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Berg-Hansen, Otervikveien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