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17f4c1f84d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832b86910403c"/>
  </p:sldMasterIdLst>
  <p:sldIdLst>
    <p:sldId xmlns:r="http://schemas.openxmlformats.org/officeDocument/2006/relationships" id="256" r:id="Ra2c126f31de94e5a"/>
    <p:sldId xmlns:r="http://schemas.openxmlformats.org/officeDocument/2006/relationships" id="257" r:id="R85d88e650c444087"/>
    <p:sldId xmlns:r="http://schemas.openxmlformats.org/officeDocument/2006/relationships" id="258" r:id="R55f3370f6fce4b34"/>
    <p:sldId xmlns:r="http://schemas.openxmlformats.org/officeDocument/2006/relationships" id="259" r:id="Rc806c0b928ed4b0b"/>
    <p:sldId xmlns:r="http://schemas.openxmlformats.org/officeDocument/2006/relationships" id="260" r:id="R38b9565cb9ad480a"/>
    <p:sldId xmlns:r="http://schemas.openxmlformats.org/officeDocument/2006/relationships" id="261" r:id="Re0f92d071e864bef"/>
    <p:sldId xmlns:r="http://schemas.openxmlformats.org/officeDocument/2006/relationships" id="262" r:id="R011e5959eb4f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832b86910403c" /><Relationship Type="http://schemas.openxmlformats.org/officeDocument/2006/relationships/slide" Target="/ppt/slides/slide1.xml" Id="Ra2c126f31de94e5a" /><Relationship Type="http://schemas.openxmlformats.org/officeDocument/2006/relationships/slide" Target="/ppt/slides/slide2.xml" Id="R85d88e650c444087" /><Relationship Type="http://schemas.openxmlformats.org/officeDocument/2006/relationships/slide" Target="/ppt/slides/slide3.xml" Id="R55f3370f6fce4b34" /><Relationship Type="http://schemas.openxmlformats.org/officeDocument/2006/relationships/slide" Target="/ppt/slides/slide4.xml" Id="Rc806c0b928ed4b0b" /><Relationship Type="http://schemas.openxmlformats.org/officeDocument/2006/relationships/slide" Target="/ppt/slides/slide5.xml" Id="R38b9565cb9ad480a" /><Relationship Type="http://schemas.openxmlformats.org/officeDocument/2006/relationships/slide" Target="/ppt/slides/slide6.xml" Id="Re0f92d071e864bef" /><Relationship Type="http://schemas.openxmlformats.org/officeDocument/2006/relationships/slide" Target="/ppt/slides/slide7.xml" Id="R011e5959eb4f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9e04ce11a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2d5b2d8ad4085" /><Relationship Type="http://schemas.openxmlformats.org/officeDocument/2006/relationships/theme" Target="/ppt/slideMasters/theme/theme1.xml" Id="Rcd5da2b8afb5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c2d5b2d8ad40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92a08775e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80bd2d5d43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f4ba0e1f4b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fc2f2f7b2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0609c712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bf35b2dad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a1c012c7e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ANDHAV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ANDHAV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119 815 217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121 034 502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INGVILD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Husafjellet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ANDHAV INVEST AS</a:t>
            </a:r>
          </a:p>
        </p:txBody>
      </p:sp>
    </p:spTree>
  </p:cSld>
  <p:clrMapOvr>
    <a:masterClrMapping xmlns:a="http://schemas.openxmlformats.org/drawingml/2006/main"/>
  </p:clrMapOvr>
</p:sld>
</file>