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745f8df9b946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4778a073044fa1"/>
  </p:sldMasterIdLst>
  <p:sldIdLst>
    <p:sldId xmlns:r="http://schemas.openxmlformats.org/officeDocument/2006/relationships" id="256" r:id="R9d0fd93123404ba6"/>
    <p:sldId xmlns:r="http://schemas.openxmlformats.org/officeDocument/2006/relationships" id="257" r:id="R8cac04db18cb4bc5"/>
    <p:sldId xmlns:r="http://schemas.openxmlformats.org/officeDocument/2006/relationships" id="258" r:id="R19a73925617f4c8c"/>
    <p:sldId xmlns:r="http://schemas.openxmlformats.org/officeDocument/2006/relationships" id="259" r:id="R72b25f619aca458c"/>
    <p:sldId xmlns:r="http://schemas.openxmlformats.org/officeDocument/2006/relationships" id="260" r:id="R20ff4c3b6bfd4e7a"/>
    <p:sldId xmlns:r="http://schemas.openxmlformats.org/officeDocument/2006/relationships" id="261" r:id="Rc46d1736acd141dd"/>
    <p:sldId xmlns:r="http://schemas.openxmlformats.org/officeDocument/2006/relationships" id="262" r:id="R0020062eff8e40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778a073044fa1" /><Relationship Type="http://schemas.openxmlformats.org/officeDocument/2006/relationships/slide" Target="/ppt/slides/slide1.xml" Id="R9d0fd93123404ba6" /><Relationship Type="http://schemas.openxmlformats.org/officeDocument/2006/relationships/slide" Target="/ppt/slides/slide2.xml" Id="R8cac04db18cb4bc5" /><Relationship Type="http://schemas.openxmlformats.org/officeDocument/2006/relationships/slide" Target="/ppt/slides/slide3.xml" Id="R19a73925617f4c8c" /><Relationship Type="http://schemas.openxmlformats.org/officeDocument/2006/relationships/slide" Target="/ppt/slides/slide4.xml" Id="R72b25f619aca458c" /><Relationship Type="http://schemas.openxmlformats.org/officeDocument/2006/relationships/slide" Target="/ppt/slides/slide5.xml" Id="R20ff4c3b6bfd4e7a" /><Relationship Type="http://schemas.openxmlformats.org/officeDocument/2006/relationships/slide" Target="/ppt/slides/slide6.xml" Id="Rc46d1736acd141dd" /><Relationship Type="http://schemas.openxmlformats.org/officeDocument/2006/relationships/slide" Target="/ppt/slides/slide7.xml" Id="R0020062eff8e40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286eae383a4e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d1835e01049e4" /><Relationship Type="http://schemas.openxmlformats.org/officeDocument/2006/relationships/theme" Target="/ppt/slideMasters/theme/theme1.xml" Id="Re08f087173d647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6d1835e01049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56504064245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d50a3c66c4d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b8697bf7843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3cfbdf8314d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fabe32a2e41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b3b05aae642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5ced520484f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FUTURE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FUTURE INVEST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11 869 033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35 265 463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51 415 972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JAN ENDRE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Skogvegen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924 209 518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