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f7d8bbd39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458765cde43d3"/>
  </p:sldMasterIdLst>
  <p:sldIdLst>
    <p:sldId xmlns:r="http://schemas.openxmlformats.org/officeDocument/2006/relationships" id="256" r:id="R787d541f8d1b4133"/>
    <p:sldId xmlns:r="http://schemas.openxmlformats.org/officeDocument/2006/relationships" id="257" r:id="R3176ffe1309a4c27"/>
    <p:sldId xmlns:r="http://schemas.openxmlformats.org/officeDocument/2006/relationships" id="258" r:id="Rcc50d79cf37d4f8f"/>
    <p:sldId xmlns:r="http://schemas.openxmlformats.org/officeDocument/2006/relationships" id="259" r:id="R816e8631fcec4bf4"/>
    <p:sldId xmlns:r="http://schemas.openxmlformats.org/officeDocument/2006/relationships" id="260" r:id="R3b88da6557954895"/>
    <p:sldId xmlns:r="http://schemas.openxmlformats.org/officeDocument/2006/relationships" id="261" r:id="R7059b4a41956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458765cde43d3" /><Relationship Type="http://schemas.openxmlformats.org/officeDocument/2006/relationships/slide" Target="/ppt/slides/slide1.xml" Id="R787d541f8d1b4133" /><Relationship Type="http://schemas.openxmlformats.org/officeDocument/2006/relationships/slide" Target="/ppt/slides/slide2.xml" Id="R3176ffe1309a4c27" /><Relationship Type="http://schemas.openxmlformats.org/officeDocument/2006/relationships/slide" Target="/ppt/slides/slide3.xml" Id="Rcc50d79cf37d4f8f" /><Relationship Type="http://schemas.openxmlformats.org/officeDocument/2006/relationships/slide" Target="/ppt/slides/slide4.xml" Id="R816e8631fcec4bf4" /><Relationship Type="http://schemas.openxmlformats.org/officeDocument/2006/relationships/slide" Target="/ppt/slides/slide5.xml" Id="R3b88da6557954895" /><Relationship Type="http://schemas.openxmlformats.org/officeDocument/2006/relationships/slide" Target="/ppt/slides/slide6.xml" Id="R7059b4a41956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4054ccdf5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859fb99c44983" /><Relationship Type="http://schemas.openxmlformats.org/officeDocument/2006/relationships/theme" Target="/ppt/slideMasters/theme/theme1.xml" Id="R86959e958e9e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859fb99c449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7ddee5d26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85f8ec267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839e6640c4c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44702de55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c8c64beb0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1eb72860b4d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