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470f1aa60e45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1c5f961bfd48a0"/>
  </p:sldMasterIdLst>
  <p:sldIdLst>
    <p:sldId xmlns:r="http://schemas.openxmlformats.org/officeDocument/2006/relationships" id="256" r:id="Rcd66ba5329cf41c9"/>
    <p:sldId xmlns:r="http://schemas.openxmlformats.org/officeDocument/2006/relationships" id="257" r:id="Rc6d6708e7f8f4004"/>
    <p:sldId xmlns:r="http://schemas.openxmlformats.org/officeDocument/2006/relationships" id="258" r:id="R1904abd342aa4cad"/>
    <p:sldId xmlns:r="http://schemas.openxmlformats.org/officeDocument/2006/relationships" id="259" r:id="R8399db4f7c404f7f"/>
    <p:sldId xmlns:r="http://schemas.openxmlformats.org/officeDocument/2006/relationships" id="260" r:id="R74b96efe74384b3d"/>
    <p:sldId xmlns:r="http://schemas.openxmlformats.org/officeDocument/2006/relationships" id="261" r:id="Rd198cafca5eb4a99"/>
    <p:sldId xmlns:r="http://schemas.openxmlformats.org/officeDocument/2006/relationships" id="262" r:id="Rec7531200d294a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1c5f961bfd48a0" /><Relationship Type="http://schemas.openxmlformats.org/officeDocument/2006/relationships/slide" Target="/ppt/slides/slide1.xml" Id="Rcd66ba5329cf41c9" /><Relationship Type="http://schemas.openxmlformats.org/officeDocument/2006/relationships/slide" Target="/ppt/slides/slide2.xml" Id="Rc6d6708e7f8f4004" /><Relationship Type="http://schemas.openxmlformats.org/officeDocument/2006/relationships/slide" Target="/ppt/slides/slide3.xml" Id="R1904abd342aa4cad" /><Relationship Type="http://schemas.openxmlformats.org/officeDocument/2006/relationships/slide" Target="/ppt/slides/slide4.xml" Id="R8399db4f7c404f7f" /><Relationship Type="http://schemas.openxmlformats.org/officeDocument/2006/relationships/slide" Target="/ppt/slides/slide5.xml" Id="R74b96efe74384b3d" /><Relationship Type="http://schemas.openxmlformats.org/officeDocument/2006/relationships/slide" Target="/ppt/slides/slide6.xml" Id="Rd198cafca5eb4a99" /><Relationship Type="http://schemas.openxmlformats.org/officeDocument/2006/relationships/slide" Target="/ppt/slides/slide7.xml" Id="Rec7531200d294a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9f195a54f347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35780e9174f1c" /><Relationship Type="http://schemas.openxmlformats.org/officeDocument/2006/relationships/theme" Target="/ppt/slideMasters/theme/theme1.xml" Id="R049ee183a35846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635780e9174f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a507233904e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3ec20bfff44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cd830abb54d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0e96a753743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b2113ac0346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cc14f8bcc41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fe9d55a1d4a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HAMES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−164 354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−168 926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907 119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OLA SUNDALSKLEIV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Torvbergvegen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924 205 148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HAMES AS</a:t>
            </a:r>
          </a:p>
        </p:txBody>
      </p:sp>
    </p:spTree>
  </p:cSld>
  <p:clrMapOvr>
    <a:masterClrMapping xmlns:a="http://schemas.openxmlformats.org/drawingml/2006/main"/>
  </p:clrMapOvr>
</p:sld>
</file>