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a4c09e025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ff84f745e4455"/>
  </p:sldMasterIdLst>
  <p:sldIdLst>
    <p:sldId xmlns:r="http://schemas.openxmlformats.org/officeDocument/2006/relationships" id="256" r:id="Rbe694d34b8e94ce5"/>
    <p:sldId xmlns:r="http://schemas.openxmlformats.org/officeDocument/2006/relationships" id="257" r:id="Rc2f80be322c34068"/>
    <p:sldId xmlns:r="http://schemas.openxmlformats.org/officeDocument/2006/relationships" id="258" r:id="Re98133f119a64884"/>
    <p:sldId xmlns:r="http://schemas.openxmlformats.org/officeDocument/2006/relationships" id="259" r:id="R99e9b4489c4243dc"/>
    <p:sldId xmlns:r="http://schemas.openxmlformats.org/officeDocument/2006/relationships" id="260" r:id="R25e48aa22b6a414f"/>
    <p:sldId xmlns:r="http://schemas.openxmlformats.org/officeDocument/2006/relationships" id="261" r:id="R5d1ea3beda3b44aa"/>
    <p:sldId xmlns:r="http://schemas.openxmlformats.org/officeDocument/2006/relationships" id="262" r:id="R2eab87f1c8af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ff84f745e4455" /><Relationship Type="http://schemas.openxmlformats.org/officeDocument/2006/relationships/slide" Target="/ppt/slides/slide1.xml" Id="Rbe694d34b8e94ce5" /><Relationship Type="http://schemas.openxmlformats.org/officeDocument/2006/relationships/slide" Target="/ppt/slides/slide2.xml" Id="Rc2f80be322c34068" /><Relationship Type="http://schemas.openxmlformats.org/officeDocument/2006/relationships/slide" Target="/ppt/slides/slide3.xml" Id="Re98133f119a64884" /><Relationship Type="http://schemas.openxmlformats.org/officeDocument/2006/relationships/slide" Target="/ppt/slides/slide4.xml" Id="R99e9b4489c4243dc" /><Relationship Type="http://schemas.openxmlformats.org/officeDocument/2006/relationships/slide" Target="/ppt/slides/slide5.xml" Id="R25e48aa22b6a414f" /><Relationship Type="http://schemas.openxmlformats.org/officeDocument/2006/relationships/slide" Target="/ppt/slides/slide6.xml" Id="R5d1ea3beda3b44aa" /><Relationship Type="http://schemas.openxmlformats.org/officeDocument/2006/relationships/slide" Target="/ppt/slides/slide7.xml" Id="R2eab87f1c8af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a90c9a13a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b266ab404409" /><Relationship Type="http://schemas.openxmlformats.org/officeDocument/2006/relationships/theme" Target="/ppt/slideMasters/theme/theme1.xml" Id="R574ef07e402e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7b266ab40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da99f00a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25b5e777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34dac285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83b85b1e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5becda8c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99fe119f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fbca8090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EINAR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