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16bc1ec13e84b5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24130cd58e34138"/>
  </p:sldMasterIdLst>
  <p:sldIdLst>
    <p:sldId xmlns:r="http://schemas.openxmlformats.org/officeDocument/2006/relationships" id="256" r:id="R1f4872362f034d6d"/>
    <p:sldId xmlns:r="http://schemas.openxmlformats.org/officeDocument/2006/relationships" id="257" r:id="Re7604ed1e6eb48d6"/>
    <p:sldId xmlns:r="http://schemas.openxmlformats.org/officeDocument/2006/relationships" id="258" r:id="R32e1408064824020"/>
    <p:sldId xmlns:r="http://schemas.openxmlformats.org/officeDocument/2006/relationships" id="259" r:id="R00ca55ef035841c5"/>
    <p:sldId xmlns:r="http://schemas.openxmlformats.org/officeDocument/2006/relationships" id="260" r:id="Rd5061c4ee34c49ba"/>
    <p:sldId xmlns:r="http://schemas.openxmlformats.org/officeDocument/2006/relationships" id="261" r:id="Rf2c44dfc21b84be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24130cd58e34138" /><Relationship Type="http://schemas.openxmlformats.org/officeDocument/2006/relationships/slide" Target="/ppt/slides/slide1.xml" Id="R1f4872362f034d6d" /><Relationship Type="http://schemas.openxmlformats.org/officeDocument/2006/relationships/slide" Target="/ppt/slides/slide2.xml" Id="Re7604ed1e6eb48d6" /><Relationship Type="http://schemas.openxmlformats.org/officeDocument/2006/relationships/slide" Target="/ppt/slides/slide3.xml" Id="R32e1408064824020" /><Relationship Type="http://schemas.openxmlformats.org/officeDocument/2006/relationships/slide" Target="/ppt/slides/slide4.xml" Id="R00ca55ef035841c5" /><Relationship Type="http://schemas.openxmlformats.org/officeDocument/2006/relationships/slide" Target="/ppt/slides/slide5.xml" Id="Rd5061c4ee34c49ba" /><Relationship Type="http://schemas.openxmlformats.org/officeDocument/2006/relationships/slide" Target="/ppt/slides/slide6.xml" Id="Rf2c44dfc21b84be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9a5de19c9b74f1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9766361b3e46d0" /><Relationship Type="http://schemas.openxmlformats.org/officeDocument/2006/relationships/theme" Target="/ppt/slideMasters/theme/theme1.xml" Id="Rdb5ceb45717745f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d9766361b3e46d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f7172c96f34c6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6fe766737f451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6770ad8fa2472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7db2c6eed641e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dcf607db2e492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7c13c79bf6428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APEX HOLDCO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APEX HOLDCO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APEX HOLDCO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APEX HOLDCO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APEX HOLDCO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APEX HOLDCO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924 197 315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APEX HOLDCO AS</a:t>
            </a:r>
          </a:p>
        </p:txBody>
      </p:sp>
    </p:spTree>
  </p:cSld>
  <p:clrMapOvr>
    <a:masterClrMapping xmlns:a="http://schemas.openxmlformats.org/drawingml/2006/main"/>
  </p:clrMapOvr>
</p:sld>
</file>