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7f95afbb946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b57d5c9f742d5"/>
  </p:sldMasterIdLst>
  <p:sldIdLst>
    <p:sldId xmlns:r="http://schemas.openxmlformats.org/officeDocument/2006/relationships" id="256" r:id="Rf3b181eefa53478c"/>
    <p:sldId xmlns:r="http://schemas.openxmlformats.org/officeDocument/2006/relationships" id="257" r:id="R0ed3d837e8d24901"/>
    <p:sldId xmlns:r="http://schemas.openxmlformats.org/officeDocument/2006/relationships" id="258" r:id="R03775708efcf41f9"/>
    <p:sldId xmlns:r="http://schemas.openxmlformats.org/officeDocument/2006/relationships" id="259" r:id="R8a070ca7324646a0"/>
    <p:sldId xmlns:r="http://schemas.openxmlformats.org/officeDocument/2006/relationships" id="260" r:id="R4cc3d999dfc8462d"/>
    <p:sldId xmlns:r="http://schemas.openxmlformats.org/officeDocument/2006/relationships" id="261" r:id="R2d9aaccab6434861"/>
    <p:sldId xmlns:r="http://schemas.openxmlformats.org/officeDocument/2006/relationships" id="262" r:id="R578f262eb86844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b57d5c9f742d5" /><Relationship Type="http://schemas.openxmlformats.org/officeDocument/2006/relationships/slide" Target="/ppt/slides/slide1.xml" Id="Rf3b181eefa53478c" /><Relationship Type="http://schemas.openxmlformats.org/officeDocument/2006/relationships/slide" Target="/ppt/slides/slide2.xml" Id="R0ed3d837e8d24901" /><Relationship Type="http://schemas.openxmlformats.org/officeDocument/2006/relationships/slide" Target="/ppt/slides/slide3.xml" Id="R03775708efcf41f9" /><Relationship Type="http://schemas.openxmlformats.org/officeDocument/2006/relationships/slide" Target="/ppt/slides/slide4.xml" Id="R8a070ca7324646a0" /><Relationship Type="http://schemas.openxmlformats.org/officeDocument/2006/relationships/slide" Target="/ppt/slides/slide5.xml" Id="R4cc3d999dfc8462d" /><Relationship Type="http://schemas.openxmlformats.org/officeDocument/2006/relationships/slide" Target="/ppt/slides/slide6.xml" Id="R2d9aaccab6434861" /><Relationship Type="http://schemas.openxmlformats.org/officeDocument/2006/relationships/slide" Target="/ppt/slides/slide7.xml" Id="R578f262eb86844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5ff0eb023c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6720e7d6041a9" /><Relationship Type="http://schemas.openxmlformats.org/officeDocument/2006/relationships/theme" Target="/ppt/slideMasters/theme/theme1.xml" Id="Rb4cdf5c873dc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6720e7d6041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9cd4d22424e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060d76b4b4a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ae23d3ac1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acd15862e42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9d7951d6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6b39b8490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a67c41ed2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KJIPT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KJIPT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KNUDSEN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Hattelandsvegen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KJIPT AS</a:t>
            </a:r>
          </a:p>
        </p:txBody>
      </p:sp>
    </p:spTree>
  </p:cSld>
  <p:clrMapOvr>
    <a:masterClrMapping xmlns:a="http://schemas.openxmlformats.org/drawingml/2006/main"/>
  </p:clrMapOvr>
</p:sld>
</file>