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ad5f91154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29a93562a4d0f"/>
  </p:sldMasterIdLst>
  <p:sldIdLst>
    <p:sldId xmlns:r="http://schemas.openxmlformats.org/officeDocument/2006/relationships" id="256" r:id="R7c1af75e810846d6"/>
    <p:sldId xmlns:r="http://schemas.openxmlformats.org/officeDocument/2006/relationships" id="257" r:id="R947a5067e32a4283"/>
    <p:sldId xmlns:r="http://schemas.openxmlformats.org/officeDocument/2006/relationships" id="258" r:id="R60621996bc7845b1"/>
    <p:sldId xmlns:r="http://schemas.openxmlformats.org/officeDocument/2006/relationships" id="259" r:id="Recd1c25531ca4222"/>
    <p:sldId xmlns:r="http://schemas.openxmlformats.org/officeDocument/2006/relationships" id="260" r:id="R7136773d47424fb1"/>
    <p:sldId xmlns:r="http://schemas.openxmlformats.org/officeDocument/2006/relationships" id="261" r:id="Rbdf7068783b04e2c"/>
    <p:sldId xmlns:r="http://schemas.openxmlformats.org/officeDocument/2006/relationships" id="262" r:id="Re14114454171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29a93562a4d0f" /><Relationship Type="http://schemas.openxmlformats.org/officeDocument/2006/relationships/slide" Target="/ppt/slides/slide1.xml" Id="R7c1af75e810846d6" /><Relationship Type="http://schemas.openxmlformats.org/officeDocument/2006/relationships/slide" Target="/ppt/slides/slide2.xml" Id="R947a5067e32a4283" /><Relationship Type="http://schemas.openxmlformats.org/officeDocument/2006/relationships/slide" Target="/ppt/slides/slide3.xml" Id="R60621996bc7845b1" /><Relationship Type="http://schemas.openxmlformats.org/officeDocument/2006/relationships/slide" Target="/ppt/slides/slide4.xml" Id="Recd1c25531ca4222" /><Relationship Type="http://schemas.openxmlformats.org/officeDocument/2006/relationships/slide" Target="/ppt/slides/slide5.xml" Id="R7136773d47424fb1" /><Relationship Type="http://schemas.openxmlformats.org/officeDocument/2006/relationships/slide" Target="/ppt/slides/slide6.xml" Id="Rbdf7068783b04e2c" /><Relationship Type="http://schemas.openxmlformats.org/officeDocument/2006/relationships/slide" Target="/ppt/slides/slide7.xml" Id="Re14114454171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022130eee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e8ffe6774f67" /><Relationship Type="http://schemas.openxmlformats.org/officeDocument/2006/relationships/theme" Target="/ppt/slideMasters/theme/theme1.xml" Id="R04a9da608c80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2e8ffe6774f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11141a8b14d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4e8bc5dec42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a8d58c30f49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abc6eb5a74d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4cacbb94d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59f2af57b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1a34ff3cc4b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RN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Tvarabergkroken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924 192 933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RN INVESTERING AS</a:t>
            </a:r>
          </a:p>
        </p:txBody>
      </p:sp>
    </p:spTree>
  </p:cSld>
  <p:clrMapOvr>
    <a:masterClrMapping xmlns:a="http://schemas.openxmlformats.org/drawingml/2006/main"/>
  </p:clrMapOvr>
</p:sld>
</file>