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738d8f088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4f449c5a84b24"/>
  </p:sldMasterIdLst>
  <p:sldIdLst>
    <p:sldId xmlns:r="http://schemas.openxmlformats.org/officeDocument/2006/relationships" id="256" r:id="R9619d7299a584b61"/>
    <p:sldId xmlns:r="http://schemas.openxmlformats.org/officeDocument/2006/relationships" id="257" r:id="Rc279ce21b5784ed6"/>
    <p:sldId xmlns:r="http://schemas.openxmlformats.org/officeDocument/2006/relationships" id="258" r:id="R422b5547604248b0"/>
    <p:sldId xmlns:r="http://schemas.openxmlformats.org/officeDocument/2006/relationships" id="259" r:id="Re415c3f094a347a5"/>
    <p:sldId xmlns:r="http://schemas.openxmlformats.org/officeDocument/2006/relationships" id="260" r:id="R3bf761f825d94e5c"/>
    <p:sldId xmlns:r="http://schemas.openxmlformats.org/officeDocument/2006/relationships" id="261" r:id="R5726af1104bc4fa1"/>
    <p:sldId xmlns:r="http://schemas.openxmlformats.org/officeDocument/2006/relationships" id="262" r:id="R43e4e358b086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4f449c5a84b24" /><Relationship Type="http://schemas.openxmlformats.org/officeDocument/2006/relationships/slide" Target="/ppt/slides/slide1.xml" Id="R9619d7299a584b61" /><Relationship Type="http://schemas.openxmlformats.org/officeDocument/2006/relationships/slide" Target="/ppt/slides/slide2.xml" Id="Rc279ce21b5784ed6" /><Relationship Type="http://schemas.openxmlformats.org/officeDocument/2006/relationships/slide" Target="/ppt/slides/slide3.xml" Id="R422b5547604248b0" /><Relationship Type="http://schemas.openxmlformats.org/officeDocument/2006/relationships/slide" Target="/ppt/slides/slide4.xml" Id="Re415c3f094a347a5" /><Relationship Type="http://schemas.openxmlformats.org/officeDocument/2006/relationships/slide" Target="/ppt/slides/slide5.xml" Id="R3bf761f825d94e5c" /><Relationship Type="http://schemas.openxmlformats.org/officeDocument/2006/relationships/slide" Target="/ppt/slides/slide6.xml" Id="R5726af1104bc4fa1" /><Relationship Type="http://schemas.openxmlformats.org/officeDocument/2006/relationships/slide" Target="/ppt/slides/slide7.xml" Id="R43e4e358b086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1e62979d0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4a93ed21487a" /><Relationship Type="http://schemas.openxmlformats.org/officeDocument/2006/relationships/theme" Target="/ppt/slideMasters/theme/theme1.xml" Id="Rd2f650f3e0f7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a4a93ed21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f04cce6ea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458a171d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a6e499a4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c9025750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80a662890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c3aa17f4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e5d34489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AVENTURA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AVENTURA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AARRE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924 190 248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