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4a7a744eb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a7861fae94abe"/>
  </p:sldMasterIdLst>
  <p:sldIdLst>
    <p:sldId xmlns:r="http://schemas.openxmlformats.org/officeDocument/2006/relationships" id="256" r:id="R31b73475acd3474b"/>
    <p:sldId xmlns:r="http://schemas.openxmlformats.org/officeDocument/2006/relationships" id="257" r:id="Re4ad7ad4d42c4af2"/>
    <p:sldId xmlns:r="http://schemas.openxmlformats.org/officeDocument/2006/relationships" id="258" r:id="R94d9daa20f1b4d23"/>
    <p:sldId xmlns:r="http://schemas.openxmlformats.org/officeDocument/2006/relationships" id="259" r:id="R7569f1b5b707472d"/>
    <p:sldId xmlns:r="http://schemas.openxmlformats.org/officeDocument/2006/relationships" id="260" r:id="R7cb7b4c620694d90"/>
    <p:sldId xmlns:r="http://schemas.openxmlformats.org/officeDocument/2006/relationships" id="261" r:id="R3257f7d0d1a4474b"/>
    <p:sldId xmlns:r="http://schemas.openxmlformats.org/officeDocument/2006/relationships" id="262" r:id="Rcd5044eaa3a2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a7861fae94abe" /><Relationship Type="http://schemas.openxmlformats.org/officeDocument/2006/relationships/slide" Target="/ppt/slides/slide1.xml" Id="R31b73475acd3474b" /><Relationship Type="http://schemas.openxmlformats.org/officeDocument/2006/relationships/slide" Target="/ppt/slides/slide2.xml" Id="Re4ad7ad4d42c4af2" /><Relationship Type="http://schemas.openxmlformats.org/officeDocument/2006/relationships/slide" Target="/ppt/slides/slide3.xml" Id="R94d9daa20f1b4d23" /><Relationship Type="http://schemas.openxmlformats.org/officeDocument/2006/relationships/slide" Target="/ppt/slides/slide4.xml" Id="R7569f1b5b707472d" /><Relationship Type="http://schemas.openxmlformats.org/officeDocument/2006/relationships/slide" Target="/ppt/slides/slide5.xml" Id="R7cb7b4c620694d90" /><Relationship Type="http://schemas.openxmlformats.org/officeDocument/2006/relationships/slide" Target="/ppt/slides/slide6.xml" Id="R3257f7d0d1a4474b" /><Relationship Type="http://schemas.openxmlformats.org/officeDocument/2006/relationships/slide" Target="/ppt/slides/slide7.xml" Id="Rcd5044eaa3a2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ad117a77f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a3e73a2314b89" /><Relationship Type="http://schemas.openxmlformats.org/officeDocument/2006/relationships/theme" Target="/ppt/slideMasters/theme/theme1.xml" Id="R68d927459f66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a3e73a231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e1d746f5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8502bc1a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01e313c69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60abc140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a3b5cc75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5397d716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40699431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62 316 712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SCOLARO KATHRINE NØSTED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Kathrine Nøsted Scolaro, Hospitsveien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