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1e2fc4d33940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6a48e8243c43d5"/>
  </p:sldMasterIdLst>
  <p:sldIdLst>
    <p:sldId xmlns:r="http://schemas.openxmlformats.org/officeDocument/2006/relationships" id="256" r:id="Raa8e959d5f6045e9"/>
    <p:sldId xmlns:r="http://schemas.openxmlformats.org/officeDocument/2006/relationships" id="257" r:id="R38ce80b5c7e24153"/>
    <p:sldId xmlns:r="http://schemas.openxmlformats.org/officeDocument/2006/relationships" id="258" r:id="R0926268bff4b4442"/>
    <p:sldId xmlns:r="http://schemas.openxmlformats.org/officeDocument/2006/relationships" id="259" r:id="Rb6cb46e2124d4002"/>
    <p:sldId xmlns:r="http://schemas.openxmlformats.org/officeDocument/2006/relationships" id="260" r:id="R2d3b2c6271d94eef"/>
    <p:sldId xmlns:r="http://schemas.openxmlformats.org/officeDocument/2006/relationships" id="261" r:id="Re16c566590aa47e4"/>
    <p:sldId xmlns:r="http://schemas.openxmlformats.org/officeDocument/2006/relationships" id="262" r:id="R1bca03b1b1254c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a48e8243c43d5" /><Relationship Type="http://schemas.openxmlformats.org/officeDocument/2006/relationships/slide" Target="/ppt/slides/slide1.xml" Id="Raa8e959d5f6045e9" /><Relationship Type="http://schemas.openxmlformats.org/officeDocument/2006/relationships/slide" Target="/ppt/slides/slide2.xml" Id="R38ce80b5c7e24153" /><Relationship Type="http://schemas.openxmlformats.org/officeDocument/2006/relationships/slide" Target="/ppt/slides/slide3.xml" Id="R0926268bff4b4442" /><Relationship Type="http://schemas.openxmlformats.org/officeDocument/2006/relationships/slide" Target="/ppt/slides/slide4.xml" Id="Rb6cb46e2124d4002" /><Relationship Type="http://schemas.openxmlformats.org/officeDocument/2006/relationships/slide" Target="/ppt/slides/slide5.xml" Id="R2d3b2c6271d94eef" /><Relationship Type="http://schemas.openxmlformats.org/officeDocument/2006/relationships/slide" Target="/ppt/slides/slide6.xml" Id="Re16c566590aa47e4" /><Relationship Type="http://schemas.openxmlformats.org/officeDocument/2006/relationships/slide" Target="/ppt/slides/slide7.xml" Id="R1bca03b1b1254c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2ff4d66d5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6d7333b745ab" /><Relationship Type="http://schemas.openxmlformats.org/officeDocument/2006/relationships/theme" Target="/ppt/slideMasters/theme/theme1.xml" Id="Rcd51540c87ae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86d7333b7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255ad6562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763f83ba640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19b0929c445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c27943734c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33701241f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6bff8787445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d4a198419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VON ZERNICHOW MERETHE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Nøsted &amp; AS, Grønviksveien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