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e71b511c2742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a4f9f282934e96"/>
  </p:sldMasterIdLst>
  <p:sldIdLst>
    <p:sldId xmlns:r="http://schemas.openxmlformats.org/officeDocument/2006/relationships" id="256" r:id="Rc6031f3185624baf"/>
    <p:sldId xmlns:r="http://schemas.openxmlformats.org/officeDocument/2006/relationships" id="257" r:id="Rd44265faab214df6"/>
    <p:sldId xmlns:r="http://schemas.openxmlformats.org/officeDocument/2006/relationships" id="258" r:id="Rd8d6825992964e19"/>
    <p:sldId xmlns:r="http://schemas.openxmlformats.org/officeDocument/2006/relationships" id="259" r:id="R7d6b2c47270b412e"/>
    <p:sldId xmlns:r="http://schemas.openxmlformats.org/officeDocument/2006/relationships" id="260" r:id="Ra95bad83c3bb428b"/>
    <p:sldId xmlns:r="http://schemas.openxmlformats.org/officeDocument/2006/relationships" id="261" r:id="R3f6c916fe7414c22"/>
    <p:sldId xmlns:r="http://schemas.openxmlformats.org/officeDocument/2006/relationships" id="262" r:id="R43f21885463542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a4f9f282934e96" /><Relationship Type="http://schemas.openxmlformats.org/officeDocument/2006/relationships/slide" Target="/ppt/slides/slide1.xml" Id="Rc6031f3185624baf" /><Relationship Type="http://schemas.openxmlformats.org/officeDocument/2006/relationships/slide" Target="/ppt/slides/slide2.xml" Id="Rd44265faab214df6" /><Relationship Type="http://schemas.openxmlformats.org/officeDocument/2006/relationships/slide" Target="/ppt/slides/slide3.xml" Id="Rd8d6825992964e19" /><Relationship Type="http://schemas.openxmlformats.org/officeDocument/2006/relationships/slide" Target="/ppt/slides/slide4.xml" Id="R7d6b2c47270b412e" /><Relationship Type="http://schemas.openxmlformats.org/officeDocument/2006/relationships/slide" Target="/ppt/slides/slide5.xml" Id="Ra95bad83c3bb428b" /><Relationship Type="http://schemas.openxmlformats.org/officeDocument/2006/relationships/slide" Target="/ppt/slides/slide6.xml" Id="R3f6c916fe7414c22" /><Relationship Type="http://schemas.openxmlformats.org/officeDocument/2006/relationships/slide" Target="/ppt/slides/slide7.xml" Id="R43f21885463542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89130ed05443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dce9bd5d04296" /><Relationship Type="http://schemas.openxmlformats.org/officeDocument/2006/relationships/theme" Target="/ppt/slideMasters/theme/theme1.xml" Id="R0d2d732befe74b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edce9bd5d042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df159e30d548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d66d33f4042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76218a634f48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d0c18d02f4e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49e1c4adc4f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3b10d83c946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22740925dd4b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KULSRUD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KULSRUD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500 067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IVAR KULSRUD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Porfyrveien 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924 115 637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