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e784aabf5748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55428032c4446d"/>
  </p:sldMasterIdLst>
  <p:sldIdLst>
    <p:sldId xmlns:r="http://schemas.openxmlformats.org/officeDocument/2006/relationships" id="256" r:id="Rb497b869ce1b4de3"/>
    <p:sldId xmlns:r="http://schemas.openxmlformats.org/officeDocument/2006/relationships" id="257" r:id="R2fae3cd7f6f24081"/>
    <p:sldId xmlns:r="http://schemas.openxmlformats.org/officeDocument/2006/relationships" id="258" r:id="Rc02ef846d31c4d70"/>
    <p:sldId xmlns:r="http://schemas.openxmlformats.org/officeDocument/2006/relationships" id="259" r:id="Rbf0506ea195e4cd4"/>
    <p:sldId xmlns:r="http://schemas.openxmlformats.org/officeDocument/2006/relationships" id="260" r:id="R5496a89140f848ed"/>
    <p:sldId xmlns:r="http://schemas.openxmlformats.org/officeDocument/2006/relationships" id="261" r:id="R0749870461ca4636"/>
    <p:sldId xmlns:r="http://schemas.openxmlformats.org/officeDocument/2006/relationships" id="262" r:id="Raaf4c9c2cb3b4b3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55428032c4446d" /><Relationship Type="http://schemas.openxmlformats.org/officeDocument/2006/relationships/slide" Target="/ppt/slides/slide1.xml" Id="Rb497b869ce1b4de3" /><Relationship Type="http://schemas.openxmlformats.org/officeDocument/2006/relationships/slide" Target="/ppt/slides/slide2.xml" Id="R2fae3cd7f6f24081" /><Relationship Type="http://schemas.openxmlformats.org/officeDocument/2006/relationships/slide" Target="/ppt/slides/slide3.xml" Id="Rc02ef846d31c4d70" /><Relationship Type="http://schemas.openxmlformats.org/officeDocument/2006/relationships/slide" Target="/ppt/slides/slide4.xml" Id="Rbf0506ea195e4cd4" /><Relationship Type="http://schemas.openxmlformats.org/officeDocument/2006/relationships/slide" Target="/ppt/slides/slide5.xml" Id="R5496a89140f848ed" /><Relationship Type="http://schemas.openxmlformats.org/officeDocument/2006/relationships/slide" Target="/ppt/slides/slide6.xml" Id="R0749870461ca4636" /><Relationship Type="http://schemas.openxmlformats.org/officeDocument/2006/relationships/slide" Target="/ppt/slides/slide7.xml" Id="Raaf4c9c2cb3b4b3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10be71aab6473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c31f5b02a3492b" /><Relationship Type="http://schemas.openxmlformats.org/officeDocument/2006/relationships/theme" Target="/ppt/slideMasters/theme/theme1.xml" Id="R59da1432f6cb42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c31f5b02a349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f98090be974b3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1c680dadcc4d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f54786d08b479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2d2bb67f7245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3c72553d93449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430098e2954f8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dc94af05734cf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BLUCHIP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BLUCHIP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BLUCHIP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BLUCHIP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BLUCHIP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BLUCHIP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−10 824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−10 824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1 104 282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BLUCHIP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ASBJØRN TONSTAD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BLUCHIP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Fagerheim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4322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924 061 693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BLUCHIP AS</a:t>
            </a:r>
          </a:p>
        </p:txBody>
      </p:sp>
    </p:spTree>
  </p:cSld>
  <p:clrMapOvr>
    <a:masterClrMapping xmlns:a="http://schemas.openxmlformats.org/drawingml/2006/main"/>
  </p:clrMapOvr>
</p:sld>
</file>