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8396014f3843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bffab8805f4368"/>
  </p:sldMasterIdLst>
  <p:sldIdLst>
    <p:sldId xmlns:r="http://schemas.openxmlformats.org/officeDocument/2006/relationships" id="256" r:id="R6fac7e3207104da9"/>
    <p:sldId xmlns:r="http://schemas.openxmlformats.org/officeDocument/2006/relationships" id="257" r:id="Rd1d838334bcf4808"/>
    <p:sldId xmlns:r="http://schemas.openxmlformats.org/officeDocument/2006/relationships" id="258" r:id="R8038eba838844d7a"/>
    <p:sldId xmlns:r="http://schemas.openxmlformats.org/officeDocument/2006/relationships" id="259" r:id="R5a6f021ae4684c05"/>
    <p:sldId xmlns:r="http://schemas.openxmlformats.org/officeDocument/2006/relationships" id="260" r:id="Reacdb6aa7458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ffab8805f4368" /><Relationship Type="http://schemas.openxmlformats.org/officeDocument/2006/relationships/slide" Target="/ppt/slides/slide1.xml" Id="R6fac7e3207104da9" /><Relationship Type="http://schemas.openxmlformats.org/officeDocument/2006/relationships/slide" Target="/ppt/slides/slide2.xml" Id="Rd1d838334bcf4808" /><Relationship Type="http://schemas.openxmlformats.org/officeDocument/2006/relationships/slide" Target="/ppt/slides/slide3.xml" Id="R8038eba838844d7a" /><Relationship Type="http://schemas.openxmlformats.org/officeDocument/2006/relationships/slide" Target="/ppt/slides/slide4.xml" Id="R5a6f021ae4684c05" /><Relationship Type="http://schemas.openxmlformats.org/officeDocument/2006/relationships/slide" Target="/ppt/slides/slide5.xml" Id="Reacdb6aa7458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b710de997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f502b7ef244b5" /><Relationship Type="http://schemas.openxmlformats.org/officeDocument/2006/relationships/theme" Target="/ppt/slideMasters/theme/theme1.xml" Id="Reb2026d061ea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f502b7ef2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7a475210c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c79e3979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a51afa986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79acbf1af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a4e959a95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924 054 255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</a:t>
            </a:r>
          </a:p>
        </p:txBody>
      </p:sp>
    </p:spTree>
  </p:cSld>
  <p:clrMapOvr>
    <a:masterClrMapping xmlns:a="http://schemas.openxmlformats.org/drawingml/2006/main"/>
  </p:clrMapOvr>
</p:sld>
</file>