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a38f0f014c4e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1b2f021413467f"/>
  </p:sldMasterIdLst>
  <p:sldIdLst>
    <p:sldId xmlns:r="http://schemas.openxmlformats.org/officeDocument/2006/relationships" id="256" r:id="Rbda45aee535a4e22"/>
    <p:sldId xmlns:r="http://schemas.openxmlformats.org/officeDocument/2006/relationships" id="257" r:id="R568106b1253a4566"/>
    <p:sldId xmlns:r="http://schemas.openxmlformats.org/officeDocument/2006/relationships" id="258" r:id="Rb35c4bb7aac14ce9"/>
    <p:sldId xmlns:r="http://schemas.openxmlformats.org/officeDocument/2006/relationships" id="259" r:id="R783ecd373965405e"/>
    <p:sldId xmlns:r="http://schemas.openxmlformats.org/officeDocument/2006/relationships" id="260" r:id="Rfe5331919cbf4377"/>
    <p:sldId xmlns:r="http://schemas.openxmlformats.org/officeDocument/2006/relationships" id="261" r:id="Rd877ad1919a64f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b2f021413467f" /><Relationship Type="http://schemas.openxmlformats.org/officeDocument/2006/relationships/slide" Target="/ppt/slides/slide1.xml" Id="Rbda45aee535a4e22" /><Relationship Type="http://schemas.openxmlformats.org/officeDocument/2006/relationships/slide" Target="/ppt/slides/slide2.xml" Id="R568106b1253a4566" /><Relationship Type="http://schemas.openxmlformats.org/officeDocument/2006/relationships/slide" Target="/ppt/slides/slide3.xml" Id="Rb35c4bb7aac14ce9" /><Relationship Type="http://schemas.openxmlformats.org/officeDocument/2006/relationships/slide" Target="/ppt/slides/slide4.xml" Id="R783ecd373965405e" /><Relationship Type="http://schemas.openxmlformats.org/officeDocument/2006/relationships/slide" Target="/ppt/slides/slide5.xml" Id="Rfe5331919cbf4377" /><Relationship Type="http://schemas.openxmlformats.org/officeDocument/2006/relationships/slide" Target="/ppt/slides/slide6.xml" Id="Rd877ad1919a64f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9fdb881fc4f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79a2584d044e6" /><Relationship Type="http://schemas.openxmlformats.org/officeDocument/2006/relationships/theme" Target="/ppt/slideMasters/theme/theme1.xml" Id="R43f1a4632275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c79a2584d044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f18b7d36045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b9618f47447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8324839c54d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10ff247aa47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2903d567a49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55bbf34944a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924 054 255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