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771f7a32444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6acba834764502"/>
  </p:sldMasterIdLst>
  <p:sldIdLst>
    <p:sldId xmlns:r="http://schemas.openxmlformats.org/officeDocument/2006/relationships" id="256" r:id="R11c30ec635f1494d"/>
    <p:sldId xmlns:r="http://schemas.openxmlformats.org/officeDocument/2006/relationships" id="257" r:id="R1612175e25ee4a23"/>
    <p:sldId xmlns:r="http://schemas.openxmlformats.org/officeDocument/2006/relationships" id="258" r:id="Rb62a9dcecbc14a5f"/>
    <p:sldId xmlns:r="http://schemas.openxmlformats.org/officeDocument/2006/relationships" id="259" r:id="R904db9a2bdd84b57"/>
    <p:sldId xmlns:r="http://schemas.openxmlformats.org/officeDocument/2006/relationships" id="260" r:id="R8fb9fb27b39348fa"/>
    <p:sldId xmlns:r="http://schemas.openxmlformats.org/officeDocument/2006/relationships" id="261" r:id="R96184a35c15a4a1c"/>
    <p:sldId xmlns:r="http://schemas.openxmlformats.org/officeDocument/2006/relationships" id="262" r:id="Rd2f598620fc3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acba834764502" /><Relationship Type="http://schemas.openxmlformats.org/officeDocument/2006/relationships/slide" Target="/ppt/slides/slide1.xml" Id="R11c30ec635f1494d" /><Relationship Type="http://schemas.openxmlformats.org/officeDocument/2006/relationships/slide" Target="/ppt/slides/slide2.xml" Id="R1612175e25ee4a23" /><Relationship Type="http://schemas.openxmlformats.org/officeDocument/2006/relationships/slide" Target="/ppt/slides/slide3.xml" Id="Rb62a9dcecbc14a5f" /><Relationship Type="http://schemas.openxmlformats.org/officeDocument/2006/relationships/slide" Target="/ppt/slides/slide4.xml" Id="R904db9a2bdd84b57" /><Relationship Type="http://schemas.openxmlformats.org/officeDocument/2006/relationships/slide" Target="/ppt/slides/slide5.xml" Id="R8fb9fb27b39348fa" /><Relationship Type="http://schemas.openxmlformats.org/officeDocument/2006/relationships/slide" Target="/ppt/slides/slide6.xml" Id="R96184a35c15a4a1c" /><Relationship Type="http://schemas.openxmlformats.org/officeDocument/2006/relationships/slide" Target="/ppt/slides/slide7.xml" Id="Rd2f598620fc3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184b7045e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a2af438b4683" /><Relationship Type="http://schemas.openxmlformats.org/officeDocument/2006/relationships/theme" Target="/ppt/slideMasters/theme/theme1.xml" Id="R53f17729f9d8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8a2af438b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e1495853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4a9dc188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b64becb4d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4d85aca8c4b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029d9bccf45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f0ff7ab604d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4b349e7544a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KAPITAL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1 600 413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RØISE MADLAND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NESSE MADLAND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924 041 013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