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c5f92564a41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2a16f86494dfb"/>
  </p:sldMasterIdLst>
  <p:sldIdLst>
    <p:sldId xmlns:r="http://schemas.openxmlformats.org/officeDocument/2006/relationships" id="256" r:id="Rd25a193817684f51"/>
    <p:sldId xmlns:r="http://schemas.openxmlformats.org/officeDocument/2006/relationships" id="257" r:id="R0f5a8d15722a4ae9"/>
    <p:sldId xmlns:r="http://schemas.openxmlformats.org/officeDocument/2006/relationships" id="258" r:id="R31a7ebcf4c624b12"/>
    <p:sldId xmlns:r="http://schemas.openxmlformats.org/officeDocument/2006/relationships" id="259" r:id="R45807b35eaad42d2"/>
    <p:sldId xmlns:r="http://schemas.openxmlformats.org/officeDocument/2006/relationships" id="260" r:id="Rff232a84c8964ef6"/>
    <p:sldId xmlns:r="http://schemas.openxmlformats.org/officeDocument/2006/relationships" id="261" r:id="R05349d5dc48c4730"/>
    <p:sldId xmlns:r="http://schemas.openxmlformats.org/officeDocument/2006/relationships" id="262" r:id="R686bb1ad8df5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2a16f86494dfb" /><Relationship Type="http://schemas.openxmlformats.org/officeDocument/2006/relationships/slide" Target="/ppt/slides/slide1.xml" Id="Rd25a193817684f51" /><Relationship Type="http://schemas.openxmlformats.org/officeDocument/2006/relationships/slide" Target="/ppt/slides/slide2.xml" Id="R0f5a8d15722a4ae9" /><Relationship Type="http://schemas.openxmlformats.org/officeDocument/2006/relationships/slide" Target="/ppt/slides/slide3.xml" Id="R31a7ebcf4c624b12" /><Relationship Type="http://schemas.openxmlformats.org/officeDocument/2006/relationships/slide" Target="/ppt/slides/slide4.xml" Id="R45807b35eaad42d2" /><Relationship Type="http://schemas.openxmlformats.org/officeDocument/2006/relationships/slide" Target="/ppt/slides/slide5.xml" Id="Rff232a84c8964ef6" /><Relationship Type="http://schemas.openxmlformats.org/officeDocument/2006/relationships/slide" Target="/ppt/slides/slide6.xml" Id="R05349d5dc48c4730" /><Relationship Type="http://schemas.openxmlformats.org/officeDocument/2006/relationships/slide" Target="/ppt/slides/slide7.xml" Id="R686bb1ad8df5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464edd2af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d75dbd67642cc" /><Relationship Type="http://schemas.openxmlformats.org/officeDocument/2006/relationships/theme" Target="/ppt/slideMasters/theme/theme1.xml" Id="Re0a4cd19b41f49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d75dbd676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b7b77d1e44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e16545877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232c6908b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16decd9da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076eaeaa7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bd3858dfd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8e448ac13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151 769 180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