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6b05128cf4e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f8ff5b1ff4e98"/>
  </p:sldMasterIdLst>
  <p:sldIdLst>
    <p:sldId xmlns:r="http://schemas.openxmlformats.org/officeDocument/2006/relationships" id="256" r:id="R0f7f8cf1e3194052"/>
    <p:sldId xmlns:r="http://schemas.openxmlformats.org/officeDocument/2006/relationships" id="257" r:id="R92f3f1f167de4ad2"/>
    <p:sldId xmlns:r="http://schemas.openxmlformats.org/officeDocument/2006/relationships" id="258" r:id="R0091eff435e64ca6"/>
    <p:sldId xmlns:r="http://schemas.openxmlformats.org/officeDocument/2006/relationships" id="259" r:id="R915450911ed24a27"/>
    <p:sldId xmlns:r="http://schemas.openxmlformats.org/officeDocument/2006/relationships" id="260" r:id="R8122f1e4ec8744b8"/>
    <p:sldId xmlns:r="http://schemas.openxmlformats.org/officeDocument/2006/relationships" id="261" r:id="Rce19af57dd2c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f8ff5b1ff4e98" /><Relationship Type="http://schemas.openxmlformats.org/officeDocument/2006/relationships/slide" Target="/ppt/slides/slide1.xml" Id="R0f7f8cf1e3194052" /><Relationship Type="http://schemas.openxmlformats.org/officeDocument/2006/relationships/slide" Target="/ppt/slides/slide2.xml" Id="R92f3f1f167de4ad2" /><Relationship Type="http://schemas.openxmlformats.org/officeDocument/2006/relationships/slide" Target="/ppt/slides/slide3.xml" Id="R0091eff435e64ca6" /><Relationship Type="http://schemas.openxmlformats.org/officeDocument/2006/relationships/slide" Target="/ppt/slides/slide4.xml" Id="R915450911ed24a27" /><Relationship Type="http://schemas.openxmlformats.org/officeDocument/2006/relationships/slide" Target="/ppt/slides/slide5.xml" Id="R8122f1e4ec8744b8" /><Relationship Type="http://schemas.openxmlformats.org/officeDocument/2006/relationships/slide" Target="/ppt/slides/slide6.xml" Id="Rce19af57dd2c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51fcb9107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a0e207ad048eb" /><Relationship Type="http://schemas.openxmlformats.org/officeDocument/2006/relationships/theme" Target="/ppt/slideMasters/theme/theme1.xml" Id="Rf6b912724c39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a0e207ad0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e20263538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97d045525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105b42b5b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292e37a3b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f19460add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4f0f27a81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