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0beefa54c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7ededbeb547d4"/>
  </p:sldMasterIdLst>
  <p:sldIdLst>
    <p:sldId xmlns:r="http://schemas.openxmlformats.org/officeDocument/2006/relationships" id="256" r:id="R40ef54cce19541e4"/>
    <p:sldId xmlns:r="http://schemas.openxmlformats.org/officeDocument/2006/relationships" id="257" r:id="R826079b06dcf410c"/>
    <p:sldId xmlns:r="http://schemas.openxmlformats.org/officeDocument/2006/relationships" id="258" r:id="Rfea17235fd644b18"/>
    <p:sldId xmlns:r="http://schemas.openxmlformats.org/officeDocument/2006/relationships" id="259" r:id="R36291de876324b19"/>
    <p:sldId xmlns:r="http://schemas.openxmlformats.org/officeDocument/2006/relationships" id="260" r:id="Rdf4c63b3fac947ea"/>
    <p:sldId xmlns:r="http://schemas.openxmlformats.org/officeDocument/2006/relationships" id="261" r:id="R94aa7fe6758a4792"/>
    <p:sldId xmlns:r="http://schemas.openxmlformats.org/officeDocument/2006/relationships" id="262" r:id="Re51690659e51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7ededbeb547d4" /><Relationship Type="http://schemas.openxmlformats.org/officeDocument/2006/relationships/slide" Target="/ppt/slides/slide1.xml" Id="R40ef54cce19541e4" /><Relationship Type="http://schemas.openxmlformats.org/officeDocument/2006/relationships/slide" Target="/ppt/slides/slide2.xml" Id="R826079b06dcf410c" /><Relationship Type="http://schemas.openxmlformats.org/officeDocument/2006/relationships/slide" Target="/ppt/slides/slide3.xml" Id="Rfea17235fd644b18" /><Relationship Type="http://schemas.openxmlformats.org/officeDocument/2006/relationships/slide" Target="/ppt/slides/slide4.xml" Id="R36291de876324b19" /><Relationship Type="http://schemas.openxmlformats.org/officeDocument/2006/relationships/slide" Target="/ppt/slides/slide5.xml" Id="Rdf4c63b3fac947ea" /><Relationship Type="http://schemas.openxmlformats.org/officeDocument/2006/relationships/slide" Target="/ppt/slides/slide6.xml" Id="R94aa7fe6758a4792" /><Relationship Type="http://schemas.openxmlformats.org/officeDocument/2006/relationships/slide" Target="/ppt/slides/slide7.xml" Id="Re51690659e51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3331ebdee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26b46fd0448d9" /><Relationship Type="http://schemas.openxmlformats.org/officeDocument/2006/relationships/theme" Target="/ppt/slideMasters/theme/theme1.xml" Id="Ra780e02349f8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26b46fd04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5991b022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3f835374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2b9c5992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533a730d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851a519d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026852160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6081666ee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