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c5bae0f1a4f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52b10664fb4329"/>
  </p:sldMasterIdLst>
  <p:sldIdLst>
    <p:sldId xmlns:r="http://schemas.openxmlformats.org/officeDocument/2006/relationships" id="256" r:id="Rbacf9f88721d4de7"/>
    <p:sldId xmlns:r="http://schemas.openxmlformats.org/officeDocument/2006/relationships" id="257" r:id="R5c6b1808d29d453a"/>
    <p:sldId xmlns:r="http://schemas.openxmlformats.org/officeDocument/2006/relationships" id="258" r:id="Re47dd4990ed9496d"/>
    <p:sldId xmlns:r="http://schemas.openxmlformats.org/officeDocument/2006/relationships" id="259" r:id="Rb3a2f441043144ff"/>
    <p:sldId xmlns:r="http://schemas.openxmlformats.org/officeDocument/2006/relationships" id="260" r:id="R0384f0b12eb24b7a"/>
    <p:sldId xmlns:r="http://schemas.openxmlformats.org/officeDocument/2006/relationships" id="261" r:id="R099e1694a6be49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2b10664fb4329" /><Relationship Type="http://schemas.openxmlformats.org/officeDocument/2006/relationships/slide" Target="/ppt/slides/slide1.xml" Id="Rbacf9f88721d4de7" /><Relationship Type="http://schemas.openxmlformats.org/officeDocument/2006/relationships/slide" Target="/ppt/slides/slide2.xml" Id="R5c6b1808d29d453a" /><Relationship Type="http://schemas.openxmlformats.org/officeDocument/2006/relationships/slide" Target="/ppt/slides/slide3.xml" Id="Re47dd4990ed9496d" /><Relationship Type="http://schemas.openxmlformats.org/officeDocument/2006/relationships/slide" Target="/ppt/slides/slide4.xml" Id="Rb3a2f441043144ff" /><Relationship Type="http://schemas.openxmlformats.org/officeDocument/2006/relationships/slide" Target="/ppt/slides/slide5.xml" Id="R0384f0b12eb24b7a" /><Relationship Type="http://schemas.openxmlformats.org/officeDocument/2006/relationships/slide" Target="/ppt/slides/slide6.xml" Id="R099e1694a6be49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5549656a2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e6f9408bc450c" /><Relationship Type="http://schemas.openxmlformats.org/officeDocument/2006/relationships/theme" Target="/ppt/slideMasters/theme/theme1.xml" Id="R73b86d21c1dd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e6f9408bc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c3507f50c44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bba90a2b847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fb4d881ec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71cead54f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c8bc72ab747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10a0d8c0849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Olaf Hansen, Kirkeveien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924 032 553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