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71eee125874f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13b79b2f1439c"/>
  </p:sldMasterIdLst>
  <p:sldIdLst>
    <p:sldId xmlns:r="http://schemas.openxmlformats.org/officeDocument/2006/relationships" id="256" r:id="Re0a359689a90429e"/>
    <p:sldId xmlns:r="http://schemas.openxmlformats.org/officeDocument/2006/relationships" id="257" r:id="R9a7b724cac2a4c19"/>
    <p:sldId xmlns:r="http://schemas.openxmlformats.org/officeDocument/2006/relationships" id="258" r:id="R815c3705db264529"/>
    <p:sldId xmlns:r="http://schemas.openxmlformats.org/officeDocument/2006/relationships" id="259" r:id="Raa0c1d53d3374b8a"/>
    <p:sldId xmlns:r="http://schemas.openxmlformats.org/officeDocument/2006/relationships" id="260" r:id="Rf25b32a1070f4e22"/>
    <p:sldId xmlns:r="http://schemas.openxmlformats.org/officeDocument/2006/relationships" id="261" r:id="R4947da411cbc4062"/>
    <p:sldId xmlns:r="http://schemas.openxmlformats.org/officeDocument/2006/relationships" id="262" r:id="R513500bce2414b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13b79b2f1439c" /><Relationship Type="http://schemas.openxmlformats.org/officeDocument/2006/relationships/slide" Target="/ppt/slides/slide1.xml" Id="Re0a359689a90429e" /><Relationship Type="http://schemas.openxmlformats.org/officeDocument/2006/relationships/slide" Target="/ppt/slides/slide2.xml" Id="R9a7b724cac2a4c19" /><Relationship Type="http://schemas.openxmlformats.org/officeDocument/2006/relationships/slide" Target="/ppt/slides/slide3.xml" Id="R815c3705db264529" /><Relationship Type="http://schemas.openxmlformats.org/officeDocument/2006/relationships/slide" Target="/ppt/slides/slide4.xml" Id="Raa0c1d53d3374b8a" /><Relationship Type="http://schemas.openxmlformats.org/officeDocument/2006/relationships/slide" Target="/ppt/slides/slide5.xml" Id="Rf25b32a1070f4e22" /><Relationship Type="http://schemas.openxmlformats.org/officeDocument/2006/relationships/slide" Target="/ppt/slides/slide6.xml" Id="R4947da411cbc4062" /><Relationship Type="http://schemas.openxmlformats.org/officeDocument/2006/relationships/slide" Target="/ppt/slides/slide7.xml" Id="R513500bce2414b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e131e37e24c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02e60754443b1" /><Relationship Type="http://schemas.openxmlformats.org/officeDocument/2006/relationships/theme" Target="/ppt/slideMasters/theme/theme1.xml" Id="Rd55c99c176c946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702e607544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0e9bdafe64f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c784e2d3d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f7d002e5143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2a49b91fd4d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931058f7a48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faa76687442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ddd3a24d84a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ERSM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ERSM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4 953 626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6 105 285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ESPEDAL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Bulegsbakken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923 996 982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ERSM INVEST AS</a:t>
            </a:r>
          </a:p>
        </p:txBody>
      </p:sp>
    </p:spTree>
  </p:cSld>
  <p:clrMapOvr>
    <a:masterClrMapping xmlns:a="http://schemas.openxmlformats.org/drawingml/2006/main"/>
  </p:clrMapOvr>
</p:sld>
</file>