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26682dd58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a155bcb9b498c"/>
  </p:sldMasterIdLst>
  <p:sldIdLst>
    <p:sldId xmlns:r="http://schemas.openxmlformats.org/officeDocument/2006/relationships" id="256" r:id="Rf5d76a67fa24435d"/>
    <p:sldId xmlns:r="http://schemas.openxmlformats.org/officeDocument/2006/relationships" id="257" r:id="Rbe8c738d40954705"/>
    <p:sldId xmlns:r="http://schemas.openxmlformats.org/officeDocument/2006/relationships" id="258" r:id="R141373a9d25f4b2f"/>
    <p:sldId xmlns:r="http://schemas.openxmlformats.org/officeDocument/2006/relationships" id="259" r:id="Rcf5263ab09cc48e3"/>
    <p:sldId xmlns:r="http://schemas.openxmlformats.org/officeDocument/2006/relationships" id="260" r:id="R2a318dcb88bb405f"/>
    <p:sldId xmlns:r="http://schemas.openxmlformats.org/officeDocument/2006/relationships" id="261" r:id="Rb22fc9fc38b54f0f"/>
    <p:sldId xmlns:r="http://schemas.openxmlformats.org/officeDocument/2006/relationships" id="262" r:id="Rb5c9f0ac4ef4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a155bcb9b498c" /><Relationship Type="http://schemas.openxmlformats.org/officeDocument/2006/relationships/slide" Target="/ppt/slides/slide1.xml" Id="Rf5d76a67fa24435d" /><Relationship Type="http://schemas.openxmlformats.org/officeDocument/2006/relationships/slide" Target="/ppt/slides/slide2.xml" Id="Rbe8c738d40954705" /><Relationship Type="http://schemas.openxmlformats.org/officeDocument/2006/relationships/slide" Target="/ppt/slides/slide3.xml" Id="R141373a9d25f4b2f" /><Relationship Type="http://schemas.openxmlformats.org/officeDocument/2006/relationships/slide" Target="/ppt/slides/slide4.xml" Id="Rcf5263ab09cc48e3" /><Relationship Type="http://schemas.openxmlformats.org/officeDocument/2006/relationships/slide" Target="/ppt/slides/slide5.xml" Id="R2a318dcb88bb405f" /><Relationship Type="http://schemas.openxmlformats.org/officeDocument/2006/relationships/slide" Target="/ppt/slides/slide6.xml" Id="Rb22fc9fc38b54f0f" /><Relationship Type="http://schemas.openxmlformats.org/officeDocument/2006/relationships/slide" Target="/ppt/slides/slide7.xml" Id="Rb5c9f0ac4ef4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b73a67c41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4ae4e6834763" /><Relationship Type="http://schemas.openxmlformats.org/officeDocument/2006/relationships/theme" Target="/ppt/slideMasters/theme/theme1.xml" Id="R4d20d4f5501246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f4ae4e683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27106ca0d42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5c58f843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2fa4813745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8f00c4011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658ae16fa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94928106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34d44391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KAPECC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KAPECC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1 514 953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POUL ERIK JENSEN  –  75,5 %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JENSEN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JENSEN FLØYSVIK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JENSEN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KENTH ANDRE JENSEN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Poul Erik Jensen, Kistebergåsen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923 982 280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KAPECC INVEST AS</a:t>
            </a:r>
          </a:p>
        </p:txBody>
      </p:sp>
    </p:spTree>
  </p:cSld>
  <p:clrMapOvr>
    <a:masterClrMapping xmlns:a="http://schemas.openxmlformats.org/drawingml/2006/main"/>
  </p:clrMapOvr>
</p:sld>
</file>