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8aaa548cc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c9a856c90449f"/>
  </p:sldMasterIdLst>
  <p:sldIdLst>
    <p:sldId xmlns:r="http://schemas.openxmlformats.org/officeDocument/2006/relationships" id="256" r:id="R400d904598554c97"/>
    <p:sldId xmlns:r="http://schemas.openxmlformats.org/officeDocument/2006/relationships" id="257" r:id="Re6a2a7efc21f4052"/>
    <p:sldId xmlns:r="http://schemas.openxmlformats.org/officeDocument/2006/relationships" id="258" r:id="Rd23bfa7038504a76"/>
    <p:sldId xmlns:r="http://schemas.openxmlformats.org/officeDocument/2006/relationships" id="259" r:id="Rd13e4443caeb4837"/>
    <p:sldId xmlns:r="http://schemas.openxmlformats.org/officeDocument/2006/relationships" id="260" r:id="R1a28d021f25d4df2"/>
    <p:sldId xmlns:r="http://schemas.openxmlformats.org/officeDocument/2006/relationships" id="261" r:id="R5733c27498e04808"/>
    <p:sldId xmlns:r="http://schemas.openxmlformats.org/officeDocument/2006/relationships" id="262" r:id="R76f9ddec7b64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c9a856c90449f" /><Relationship Type="http://schemas.openxmlformats.org/officeDocument/2006/relationships/slide" Target="/ppt/slides/slide1.xml" Id="R400d904598554c97" /><Relationship Type="http://schemas.openxmlformats.org/officeDocument/2006/relationships/slide" Target="/ppt/slides/slide2.xml" Id="Re6a2a7efc21f4052" /><Relationship Type="http://schemas.openxmlformats.org/officeDocument/2006/relationships/slide" Target="/ppt/slides/slide3.xml" Id="Rd23bfa7038504a76" /><Relationship Type="http://schemas.openxmlformats.org/officeDocument/2006/relationships/slide" Target="/ppt/slides/slide4.xml" Id="Rd13e4443caeb4837" /><Relationship Type="http://schemas.openxmlformats.org/officeDocument/2006/relationships/slide" Target="/ppt/slides/slide5.xml" Id="R1a28d021f25d4df2" /><Relationship Type="http://schemas.openxmlformats.org/officeDocument/2006/relationships/slide" Target="/ppt/slides/slide6.xml" Id="R5733c27498e04808" /><Relationship Type="http://schemas.openxmlformats.org/officeDocument/2006/relationships/slide" Target="/ppt/slides/slide7.xml" Id="R76f9ddec7b64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1e0005ea5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0a3178934ebe" /><Relationship Type="http://schemas.openxmlformats.org/officeDocument/2006/relationships/theme" Target="/ppt/slideMasters/theme/theme1.xml" Id="R6dd893c2722f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30a317893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38fdae9c1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cc86f27e8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a16684f1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d1008ee8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00210a5d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62acbbbd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c0a2ff5a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FORVENT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FORVENT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KARIN AMDAL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Hansteens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923 946 993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