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32fd0eace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c3f618bce4b0b"/>
  </p:sldMasterIdLst>
  <p:sldIdLst>
    <p:sldId xmlns:r="http://schemas.openxmlformats.org/officeDocument/2006/relationships" id="256" r:id="Ra457ab8458154717"/>
    <p:sldId xmlns:r="http://schemas.openxmlformats.org/officeDocument/2006/relationships" id="257" r:id="Raf15f4baddca41d9"/>
    <p:sldId xmlns:r="http://schemas.openxmlformats.org/officeDocument/2006/relationships" id="258" r:id="R1fab0bd459854f72"/>
    <p:sldId xmlns:r="http://schemas.openxmlformats.org/officeDocument/2006/relationships" id="259" r:id="R0f0515664f4e4d5d"/>
    <p:sldId xmlns:r="http://schemas.openxmlformats.org/officeDocument/2006/relationships" id="260" r:id="R06a90969f2dc4a71"/>
    <p:sldId xmlns:r="http://schemas.openxmlformats.org/officeDocument/2006/relationships" id="261" r:id="Rf4f2adf5c1f3444d"/>
    <p:sldId xmlns:r="http://schemas.openxmlformats.org/officeDocument/2006/relationships" id="262" r:id="Rf19bb13306e3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c3f618bce4b0b" /><Relationship Type="http://schemas.openxmlformats.org/officeDocument/2006/relationships/slide" Target="/ppt/slides/slide1.xml" Id="Ra457ab8458154717" /><Relationship Type="http://schemas.openxmlformats.org/officeDocument/2006/relationships/slide" Target="/ppt/slides/slide2.xml" Id="Raf15f4baddca41d9" /><Relationship Type="http://schemas.openxmlformats.org/officeDocument/2006/relationships/slide" Target="/ppt/slides/slide3.xml" Id="R1fab0bd459854f72" /><Relationship Type="http://schemas.openxmlformats.org/officeDocument/2006/relationships/slide" Target="/ppt/slides/slide4.xml" Id="R0f0515664f4e4d5d" /><Relationship Type="http://schemas.openxmlformats.org/officeDocument/2006/relationships/slide" Target="/ppt/slides/slide5.xml" Id="R06a90969f2dc4a71" /><Relationship Type="http://schemas.openxmlformats.org/officeDocument/2006/relationships/slide" Target="/ppt/slides/slide6.xml" Id="Rf4f2adf5c1f3444d" /><Relationship Type="http://schemas.openxmlformats.org/officeDocument/2006/relationships/slide" Target="/ppt/slides/slide7.xml" Id="Rf19bb13306e3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d65236be2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364e1f3147cc" /><Relationship Type="http://schemas.openxmlformats.org/officeDocument/2006/relationships/theme" Target="/ppt/slideMasters/theme/theme1.xml" Id="Rf2f92a213c4d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7364e1f31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7165812d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26a9f761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3ea9d1a4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2ef4a4535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432e57bd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5460ff414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da6057b6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MEHRENFORVENTET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GUSTAV MEHREN SKAVHAUG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47F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923 886 079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