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1423507617647f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6f24330c81746cf"/>
  </p:sldMasterIdLst>
  <p:sldIdLst>
    <p:sldId xmlns:r="http://schemas.openxmlformats.org/officeDocument/2006/relationships" id="256" r:id="R2de623ff753249f9"/>
    <p:sldId xmlns:r="http://schemas.openxmlformats.org/officeDocument/2006/relationships" id="257" r:id="R1eb17c86fc3c4554"/>
    <p:sldId xmlns:r="http://schemas.openxmlformats.org/officeDocument/2006/relationships" id="258" r:id="R95201cc0252d49a6"/>
    <p:sldId xmlns:r="http://schemas.openxmlformats.org/officeDocument/2006/relationships" id="259" r:id="Rac0d70d0d0194e27"/>
    <p:sldId xmlns:r="http://schemas.openxmlformats.org/officeDocument/2006/relationships" id="260" r:id="R5a82574f6fe74d99"/>
    <p:sldId xmlns:r="http://schemas.openxmlformats.org/officeDocument/2006/relationships" id="261" r:id="R772e1dd3d4f84d2b"/>
    <p:sldId xmlns:r="http://schemas.openxmlformats.org/officeDocument/2006/relationships" id="262" r:id="R4aae3f7d3adc415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f24330c81746cf" /><Relationship Type="http://schemas.openxmlformats.org/officeDocument/2006/relationships/slide" Target="/ppt/slides/slide1.xml" Id="R2de623ff753249f9" /><Relationship Type="http://schemas.openxmlformats.org/officeDocument/2006/relationships/slide" Target="/ppt/slides/slide2.xml" Id="R1eb17c86fc3c4554" /><Relationship Type="http://schemas.openxmlformats.org/officeDocument/2006/relationships/slide" Target="/ppt/slides/slide3.xml" Id="R95201cc0252d49a6" /><Relationship Type="http://schemas.openxmlformats.org/officeDocument/2006/relationships/slide" Target="/ppt/slides/slide4.xml" Id="Rac0d70d0d0194e27" /><Relationship Type="http://schemas.openxmlformats.org/officeDocument/2006/relationships/slide" Target="/ppt/slides/slide5.xml" Id="R5a82574f6fe74d99" /><Relationship Type="http://schemas.openxmlformats.org/officeDocument/2006/relationships/slide" Target="/ppt/slides/slide6.xml" Id="R772e1dd3d4f84d2b" /><Relationship Type="http://schemas.openxmlformats.org/officeDocument/2006/relationships/slide" Target="/ppt/slides/slide7.xml" Id="R4aae3f7d3adc415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568b43e0454c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b2b491f14948c0" /><Relationship Type="http://schemas.openxmlformats.org/officeDocument/2006/relationships/theme" Target="/ppt/slideMasters/theme/theme1.xml" Id="Re613f2093ca648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2b2b491f14948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9b00aa59a6481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a851d4257141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5b5a8f6e314a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cebf713fca4d5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bed8f1759d4e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3a00e396b0407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4bae54abef451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OSMUNDSEN KAPITAL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OSMUNDSEN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OSMUNDSEN KAPITAL AS ble etablert [år] og holder til i Kleppe.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OSMUNDSEN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OSMUNDSEN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OSMUNDSEN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−11 525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−11 525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7 459 498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7 500 671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OSMUNDSEN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ARVE OSMUNDSEN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OSMUNDSEN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Arve Osmundsen, Trygve Bores veg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4351 Kleppe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923 875 603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OSMUNDSEN KAPITAL AS</a:t>
            </a:r>
          </a:p>
        </p:txBody>
      </p:sp>
    </p:spTree>
  </p:cSld>
  <p:clrMapOvr>
    <a:masterClrMapping xmlns:a="http://schemas.openxmlformats.org/drawingml/2006/main"/>
  </p:clrMapOvr>
</p:sld>
</file>