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595ae014924b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a57102de6d4729"/>
  </p:sldMasterIdLst>
  <p:sldIdLst>
    <p:sldId xmlns:r="http://schemas.openxmlformats.org/officeDocument/2006/relationships" id="256" r:id="R5fb112f374824952"/>
    <p:sldId xmlns:r="http://schemas.openxmlformats.org/officeDocument/2006/relationships" id="257" r:id="R764daa40239e4062"/>
    <p:sldId xmlns:r="http://schemas.openxmlformats.org/officeDocument/2006/relationships" id="258" r:id="R9e4eaec0a8d140c6"/>
    <p:sldId xmlns:r="http://schemas.openxmlformats.org/officeDocument/2006/relationships" id="259" r:id="Rf03455128f974790"/>
    <p:sldId xmlns:r="http://schemas.openxmlformats.org/officeDocument/2006/relationships" id="260" r:id="R2c969fc1c44249af"/>
    <p:sldId xmlns:r="http://schemas.openxmlformats.org/officeDocument/2006/relationships" id="261" r:id="R318e7f6f35434edb"/>
    <p:sldId xmlns:r="http://schemas.openxmlformats.org/officeDocument/2006/relationships" id="262" r:id="R71efd324f3d549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a57102de6d4729" /><Relationship Type="http://schemas.openxmlformats.org/officeDocument/2006/relationships/slide" Target="/ppt/slides/slide1.xml" Id="R5fb112f374824952" /><Relationship Type="http://schemas.openxmlformats.org/officeDocument/2006/relationships/slide" Target="/ppt/slides/slide2.xml" Id="R764daa40239e4062" /><Relationship Type="http://schemas.openxmlformats.org/officeDocument/2006/relationships/slide" Target="/ppt/slides/slide3.xml" Id="R9e4eaec0a8d140c6" /><Relationship Type="http://schemas.openxmlformats.org/officeDocument/2006/relationships/slide" Target="/ppt/slides/slide4.xml" Id="Rf03455128f974790" /><Relationship Type="http://schemas.openxmlformats.org/officeDocument/2006/relationships/slide" Target="/ppt/slides/slide5.xml" Id="R2c969fc1c44249af" /><Relationship Type="http://schemas.openxmlformats.org/officeDocument/2006/relationships/slide" Target="/ppt/slides/slide6.xml" Id="R318e7f6f35434edb" /><Relationship Type="http://schemas.openxmlformats.org/officeDocument/2006/relationships/slide" Target="/ppt/slides/slide7.xml" Id="R71efd324f3d549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b77aee3c5d4f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c490e99894c8e" /><Relationship Type="http://schemas.openxmlformats.org/officeDocument/2006/relationships/theme" Target="/ppt/slideMasters/theme/theme1.xml" Id="R3398b86f147c4b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bc490e99894c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663107b2641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4b7aeb8294c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0bc4e67c64e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41051eece41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efe29e2bb4f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5e5b1902b45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3a295d1f142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JTN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9 520 557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9 529 593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NYGÅRD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Nannestads vei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923 862 552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JTN INVEST AS</a:t>
            </a:r>
          </a:p>
        </p:txBody>
      </p:sp>
    </p:spTree>
  </p:cSld>
  <p:clrMapOvr>
    <a:masterClrMapping xmlns:a="http://schemas.openxmlformats.org/drawingml/2006/main"/>
  </p:clrMapOvr>
</p:sld>
</file>