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380505389e4a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0705900e7b4a36"/>
  </p:sldMasterIdLst>
  <p:sldIdLst>
    <p:sldId xmlns:r="http://schemas.openxmlformats.org/officeDocument/2006/relationships" id="256" r:id="Rc0b70550ea304790"/>
    <p:sldId xmlns:r="http://schemas.openxmlformats.org/officeDocument/2006/relationships" id="257" r:id="R91a7ef8fe4aa47ee"/>
    <p:sldId xmlns:r="http://schemas.openxmlformats.org/officeDocument/2006/relationships" id="258" r:id="R6f4f3b46f78640ae"/>
    <p:sldId xmlns:r="http://schemas.openxmlformats.org/officeDocument/2006/relationships" id="259" r:id="R43295d7c67924a48"/>
    <p:sldId xmlns:r="http://schemas.openxmlformats.org/officeDocument/2006/relationships" id="260" r:id="R49b2b520d423444c"/>
    <p:sldId xmlns:r="http://schemas.openxmlformats.org/officeDocument/2006/relationships" id="261" r:id="Rd55f48f056a244ae"/>
    <p:sldId xmlns:r="http://schemas.openxmlformats.org/officeDocument/2006/relationships" id="262" r:id="R7e05e5ed2b6344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0705900e7b4a36" /><Relationship Type="http://schemas.openxmlformats.org/officeDocument/2006/relationships/slide" Target="/ppt/slides/slide1.xml" Id="Rc0b70550ea304790" /><Relationship Type="http://schemas.openxmlformats.org/officeDocument/2006/relationships/slide" Target="/ppt/slides/slide2.xml" Id="R91a7ef8fe4aa47ee" /><Relationship Type="http://schemas.openxmlformats.org/officeDocument/2006/relationships/slide" Target="/ppt/slides/slide3.xml" Id="R6f4f3b46f78640ae" /><Relationship Type="http://schemas.openxmlformats.org/officeDocument/2006/relationships/slide" Target="/ppt/slides/slide4.xml" Id="R43295d7c67924a48" /><Relationship Type="http://schemas.openxmlformats.org/officeDocument/2006/relationships/slide" Target="/ppt/slides/slide5.xml" Id="R49b2b520d423444c" /><Relationship Type="http://schemas.openxmlformats.org/officeDocument/2006/relationships/slide" Target="/ppt/slides/slide6.xml" Id="Rd55f48f056a244ae" /><Relationship Type="http://schemas.openxmlformats.org/officeDocument/2006/relationships/slide" Target="/ppt/slides/slide7.xml" Id="R7e05e5ed2b6344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964beb7b004f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bc85e74ba40ac" /><Relationship Type="http://schemas.openxmlformats.org/officeDocument/2006/relationships/theme" Target="/ppt/slideMasters/theme/theme1.xml" Id="R77d5a41c018c4e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ebc85e74ba40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b869e9dc743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79084ed8043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c9502369643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3ad701e304c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35b6ec66544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0efa12b5349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eaaf4dd144d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RAGE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RAGE INVEST AS ble etablert [år] og holder til i Røyneberg.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479 118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17 961 202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18 146 576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RAGE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Myklabergtunet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4052 Røyneberg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923 857 583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RAGE INVEST AS</a:t>
            </a:r>
          </a:p>
        </p:txBody>
      </p:sp>
    </p:spTree>
  </p:cSld>
  <p:clrMapOvr>
    <a:masterClrMapping xmlns:a="http://schemas.openxmlformats.org/drawingml/2006/main"/>
  </p:clrMapOvr>
</p:sld>
</file>