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d4392d069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266149f234132"/>
  </p:sldMasterIdLst>
  <p:sldIdLst>
    <p:sldId xmlns:r="http://schemas.openxmlformats.org/officeDocument/2006/relationships" id="256" r:id="R7bfbed1b75b9440f"/>
    <p:sldId xmlns:r="http://schemas.openxmlformats.org/officeDocument/2006/relationships" id="257" r:id="Rff37922521d244f6"/>
    <p:sldId xmlns:r="http://schemas.openxmlformats.org/officeDocument/2006/relationships" id="258" r:id="R9331b2e22bfe42e1"/>
    <p:sldId xmlns:r="http://schemas.openxmlformats.org/officeDocument/2006/relationships" id="259" r:id="R2e92c562f5474f6f"/>
    <p:sldId xmlns:r="http://schemas.openxmlformats.org/officeDocument/2006/relationships" id="260" r:id="R59d0a8a1c61c47e1"/>
    <p:sldId xmlns:r="http://schemas.openxmlformats.org/officeDocument/2006/relationships" id="261" r:id="R6f16c0c6df66419c"/>
    <p:sldId xmlns:r="http://schemas.openxmlformats.org/officeDocument/2006/relationships" id="262" r:id="R06c8de72e79a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266149f234132" /><Relationship Type="http://schemas.openxmlformats.org/officeDocument/2006/relationships/slide" Target="/ppt/slides/slide1.xml" Id="R7bfbed1b75b9440f" /><Relationship Type="http://schemas.openxmlformats.org/officeDocument/2006/relationships/slide" Target="/ppt/slides/slide2.xml" Id="Rff37922521d244f6" /><Relationship Type="http://schemas.openxmlformats.org/officeDocument/2006/relationships/slide" Target="/ppt/slides/slide3.xml" Id="R9331b2e22bfe42e1" /><Relationship Type="http://schemas.openxmlformats.org/officeDocument/2006/relationships/slide" Target="/ppt/slides/slide4.xml" Id="R2e92c562f5474f6f" /><Relationship Type="http://schemas.openxmlformats.org/officeDocument/2006/relationships/slide" Target="/ppt/slides/slide5.xml" Id="R59d0a8a1c61c47e1" /><Relationship Type="http://schemas.openxmlformats.org/officeDocument/2006/relationships/slide" Target="/ppt/slides/slide6.xml" Id="R6f16c0c6df66419c" /><Relationship Type="http://schemas.openxmlformats.org/officeDocument/2006/relationships/slide" Target="/ppt/slides/slide7.xml" Id="R06c8de72e79a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430c9e407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82db112784819" /><Relationship Type="http://schemas.openxmlformats.org/officeDocument/2006/relationships/theme" Target="/ppt/slideMasters/theme/theme1.xml" Id="Rbdbbd321cd2e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82db11278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7841740d145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530c83a9e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53483f847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851cad1e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fcbd4f191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4aee6c87744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dbfe806aa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PLASTICITY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BILDØY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Inge Bildøy, Torolv Kveldulvsons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923 848 665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