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aa7432d00846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35bf35fb814505"/>
  </p:sldMasterIdLst>
  <p:sldIdLst>
    <p:sldId xmlns:r="http://schemas.openxmlformats.org/officeDocument/2006/relationships" id="256" r:id="Rfe94f4c93dae4129"/>
    <p:sldId xmlns:r="http://schemas.openxmlformats.org/officeDocument/2006/relationships" id="257" r:id="R49103ece53b2428c"/>
    <p:sldId xmlns:r="http://schemas.openxmlformats.org/officeDocument/2006/relationships" id="258" r:id="R91024a5bd1094ac5"/>
    <p:sldId xmlns:r="http://schemas.openxmlformats.org/officeDocument/2006/relationships" id="259" r:id="Rda9e071d1f014619"/>
    <p:sldId xmlns:r="http://schemas.openxmlformats.org/officeDocument/2006/relationships" id="260" r:id="R99635ec021ac45fb"/>
    <p:sldId xmlns:r="http://schemas.openxmlformats.org/officeDocument/2006/relationships" id="261" r:id="R83fbb609b93a44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35bf35fb814505" /><Relationship Type="http://schemas.openxmlformats.org/officeDocument/2006/relationships/slide" Target="/ppt/slides/slide1.xml" Id="Rfe94f4c93dae4129" /><Relationship Type="http://schemas.openxmlformats.org/officeDocument/2006/relationships/slide" Target="/ppt/slides/slide2.xml" Id="R49103ece53b2428c" /><Relationship Type="http://schemas.openxmlformats.org/officeDocument/2006/relationships/slide" Target="/ppt/slides/slide3.xml" Id="R91024a5bd1094ac5" /><Relationship Type="http://schemas.openxmlformats.org/officeDocument/2006/relationships/slide" Target="/ppt/slides/slide4.xml" Id="Rda9e071d1f014619" /><Relationship Type="http://schemas.openxmlformats.org/officeDocument/2006/relationships/slide" Target="/ppt/slides/slide5.xml" Id="R99635ec021ac45fb" /><Relationship Type="http://schemas.openxmlformats.org/officeDocument/2006/relationships/slide" Target="/ppt/slides/slide6.xml" Id="R83fbb609b93a44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a0df88603b48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b75ade6bb4642" /><Relationship Type="http://schemas.openxmlformats.org/officeDocument/2006/relationships/theme" Target="/ppt/slideMasters/theme/theme1.xml" Id="R74e7a71b8fed4e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2b75ade6bb46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659f5eb4949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2e6b226cb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6d39898384d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5aa7b5b8c44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d43abca104c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47b3f795343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PLASTICITY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PLASTICITY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PLASTICITY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PLASTICITY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PLASTICITY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PLASTICITY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Inge Bildøy, Torolv Kveldulvsons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8800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923 848 665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PLASTICITY AS</a:t>
            </a:r>
          </a:p>
        </p:txBody>
      </p:sp>
    </p:spTree>
  </p:cSld>
  <p:clrMapOvr>
    <a:masterClrMapping xmlns:a="http://schemas.openxmlformats.org/drawingml/2006/main"/>
  </p:clrMapOvr>
</p:sld>
</file>