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88542ae38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7d47e61f841ad"/>
  </p:sldMasterIdLst>
  <p:sldIdLst>
    <p:sldId xmlns:r="http://schemas.openxmlformats.org/officeDocument/2006/relationships" id="256" r:id="Rfc78e9c1c8704277"/>
    <p:sldId xmlns:r="http://schemas.openxmlformats.org/officeDocument/2006/relationships" id="257" r:id="R40b3530fd7db42cc"/>
    <p:sldId xmlns:r="http://schemas.openxmlformats.org/officeDocument/2006/relationships" id="258" r:id="Rc662cb7d81e448e0"/>
    <p:sldId xmlns:r="http://schemas.openxmlformats.org/officeDocument/2006/relationships" id="259" r:id="R28feb7ce5af34a0e"/>
    <p:sldId xmlns:r="http://schemas.openxmlformats.org/officeDocument/2006/relationships" id="260" r:id="Rf138af94b6a7457f"/>
    <p:sldId xmlns:r="http://schemas.openxmlformats.org/officeDocument/2006/relationships" id="261" r:id="R29d2b123313546eb"/>
    <p:sldId xmlns:r="http://schemas.openxmlformats.org/officeDocument/2006/relationships" id="262" r:id="R8ef7b81db9b4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7d47e61f841ad" /><Relationship Type="http://schemas.openxmlformats.org/officeDocument/2006/relationships/slide" Target="/ppt/slides/slide1.xml" Id="Rfc78e9c1c8704277" /><Relationship Type="http://schemas.openxmlformats.org/officeDocument/2006/relationships/slide" Target="/ppt/slides/slide2.xml" Id="R40b3530fd7db42cc" /><Relationship Type="http://schemas.openxmlformats.org/officeDocument/2006/relationships/slide" Target="/ppt/slides/slide3.xml" Id="Rc662cb7d81e448e0" /><Relationship Type="http://schemas.openxmlformats.org/officeDocument/2006/relationships/slide" Target="/ppt/slides/slide4.xml" Id="R28feb7ce5af34a0e" /><Relationship Type="http://schemas.openxmlformats.org/officeDocument/2006/relationships/slide" Target="/ppt/slides/slide5.xml" Id="Rf138af94b6a7457f" /><Relationship Type="http://schemas.openxmlformats.org/officeDocument/2006/relationships/slide" Target="/ppt/slides/slide6.xml" Id="R29d2b123313546eb" /><Relationship Type="http://schemas.openxmlformats.org/officeDocument/2006/relationships/slide" Target="/ppt/slides/slide7.xml" Id="R8ef7b81db9b4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9fe0e6a5e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37df6e31c4ea3" /><Relationship Type="http://schemas.openxmlformats.org/officeDocument/2006/relationships/theme" Target="/ppt/slideMasters/theme/theme1.xml" Id="R570f9a34a28747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37df6e31c4e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120e7b906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c54e53db9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af37dbb4b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d6a438933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0518c103b47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29df266e744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135266554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GUSTAVSEN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GUSTAVSEN RØR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9 030 370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3 279 867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KJÆR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JACOBSEN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USTAD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136A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20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post@gustavsenvvs.no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www.gustavsenvvs.no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