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b810c891f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757c4cd6d4791"/>
  </p:sldMasterIdLst>
  <p:sldIdLst>
    <p:sldId xmlns:r="http://schemas.openxmlformats.org/officeDocument/2006/relationships" id="256" r:id="Re0c3c55f76424c54"/>
    <p:sldId xmlns:r="http://schemas.openxmlformats.org/officeDocument/2006/relationships" id="257" r:id="Rdae69b7cbfb94e2d"/>
    <p:sldId xmlns:r="http://schemas.openxmlformats.org/officeDocument/2006/relationships" id="258" r:id="R96b90b24f6e24910"/>
    <p:sldId xmlns:r="http://schemas.openxmlformats.org/officeDocument/2006/relationships" id="259" r:id="R3f14481dd9354a00"/>
    <p:sldId xmlns:r="http://schemas.openxmlformats.org/officeDocument/2006/relationships" id="260" r:id="R28314a66f302469c"/>
    <p:sldId xmlns:r="http://schemas.openxmlformats.org/officeDocument/2006/relationships" id="261" r:id="R44295db12fc942f4"/>
    <p:sldId xmlns:r="http://schemas.openxmlformats.org/officeDocument/2006/relationships" id="262" r:id="R3d16ab748f07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757c4cd6d4791" /><Relationship Type="http://schemas.openxmlformats.org/officeDocument/2006/relationships/slide" Target="/ppt/slides/slide1.xml" Id="Re0c3c55f76424c54" /><Relationship Type="http://schemas.openxmlformats.org/officeDocument/2006/relationships/slide" Target="/ppt/slides/slide2.xml" Id="Rdae69b7cbfb94e2d" /><Relationship Type="http://schemas.openxmlformats.org/officeDocument/2006/relationships/slide" Target="/ppt/slides/slide3.xml" Id="R96b90b24f6e24910" /><Relationship Type="http://schemas.openxmlformats.org/officeDocument/2006/relationships/slide" Target="/ppt/slides/slide4.xml" Id="R3f14481dd9354a00" /><Relationship Type="http://schemas.openxmlformats.org/officeDocument/2006/relationships/slide" Target="/ppt/slides/slide5.xml" Id="R28314a66f302469c" /><Relationship Type="http://schemas.openxmlformats.org/officeDocument/2006/relationships/slide" Target="/ppt/slides/slide6.xml" Id="R44295db12fc942f4" /><Relationship Type="http://schemas.openxmlformats.org/officeDocument/2006/relationships/slide" Target="/ppt/slides/slide7.xml" Id="R3d16ab748f07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dca58ed9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ce24e762249c1" /><Relationship Type="http://schemas.openxmlformats.org/officeDocument/2006/relationships/theme" Target="/ppt/slideMasters/theme/theme1.xml" Id="Rb3845d80dd07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ce24e7622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56065af8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c49b8426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7f22f0b4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2ea18fc8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c1fcddfb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77df1f3d3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3c44cd79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