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28e518a52d4f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f1b66a50a745b7"/>
  </p:sldMasterIdLst>
  <p:sldIdLst>
    <p:sldId xmlns:r="http://schemas.openxmlformats.org/officeDocument/2006/relationships" id="256" r:id="Re9b6324c8b2a45cc"/>
    <p:sldId xmlns:r="http://schemas.openxmlformats.org/officeDocument/2006/relationships" id="257" r:id="R03f41e052c2f4aa5"/>
    <p:sldId xmlns:r="http://schemas.openxmlformats.org/officeDocument/2006/relationships" id="258" r:id="Rb65104662ade42ea"/>
    <p:sldId xmlns:r="http://schemas.openxmlformats.org/officeDocument/2006/relationships" id="259" r:id="R2d1b1f1912d44184"/>
    <p:sldId xmlns:r="http://schemas.openxmlformats.org/officeDocument/2006/relationships" id="260" r:id="R81e1625204b34c0a"/>
    <p:sldId xmlns:r="http://schemas.openxmlformats.org/officeDocument/2006/relationships" id="261" r:id="R24663b74715f4c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f1b66a50a745b7" /><Relationship Type="http://schemas.openxmlformats.org/officeDocument/2006/relationships/slide" Target="/ppt/slides/slide1.xml" Id="Re9b6324c8b2a45cc" /><Relationship Type="http://schemas.openxmlformats.org/officeDocument/2006/relationships/slide" Target="/ppt/slides/slide2.xml" Id="R03f41e052c2f4aa5" /><Relationship Type="http://schemas.openxmlformats.org/officeDocument/2006/relationships/slide" Target="/ppt/slides/slide3.xml" Id="Rb65104662ade42ea" /><Relationship Type="http://schemas.openxmlformats.org/officeDocument/2006/relationships/slide" Target="/ppt/slides/slide4.xml" Id="R2d1b1f1912d44184" /><Relationship Type="http://schemas.openxmlformats.org/officeDocument/2006/relationships/slide" Target="/ppt/slides/slide5.xml" Id="R81e1625204b34c0a" /><Relationship Type="http://schemas.openxmlformats.org/officeDocument/2006/relationships/slide" Target="/ppt/slides/slide6.xml" Id="R24663b74715f4c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ee6e4691640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8ebb4f55f464c" /><Relationship Type="http://schemas.openxmlformats.org/officeDocument/2006/relationships/theme" Target="/ppt/slideMasters/theme/theme1.xml" Id="Rbdfaacabad1c4d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48ebb4f55f46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0b1af718745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52e6e9c1c4e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6fc1e5ac141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6c4c0575645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d7e2d738f42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08345699749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BLINGSMO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BLINGSMO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BLINGSMO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BLINGSMO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BLINGSMO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BLINGSMO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923 839 372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BLINGSMO AS</a:t>
            </a:r>
          </a:p>
        </p:txBody>
      </p:sp>
    </p:spTree>
  </p:cSld>
  <p:clrMapOvr>
    <a:masterClrMapping xmlns:a="http://schemas.openxmlformats.org/drawingml/2006/main"/>
  </p:clrMapOvr>
</p:sld>
</file>