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a9dcddf4d34d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6759a86d7048af"/>
  </p:sldMasterIdLst>
  <p:sldIdLst>
    <p:sldId xmlns:r="http://schemas.openxmlformats.org/officeDocument/2006/relationships" id="256" r:id="Rd6536efe997b4d55"/>
    <p:sldId xmlns:r="http://schemas.openxmlformats.org/officeDocument/2006/relationships" id="257" r:id="R2e24dfa8090b401a"/>
    <p:sldId xmlns:r="http://schemas.openxmlformats.org/officeDocument/2006/relationships" id="258" r:id="R3be4aa8842aa40f1"/>
    <p:sldId xmlns:r="http://schemas.openxmlformats.org/officeDocument/2006/relationships" id="259" r:id="R35912a6e3bab4c67"/>
    <p:sldId xmlns:r="http://schemas.openxmlformats.org/officeDocument/2006/relationships" id="260" r:id="R47d77baf871145a2"/>
    <p:sldId xmlns:r="http://schemas.openxmlformats.org/officeDocument/2006/relationships" id="261" r:id="Rd2865510dbef439b"/>
    <p:sldId xmlns:r="http://schemas.openxmlformats.org/officeDocument/2006/relationships" id="262" r:id="Rf2ce94e27a2946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759a86d7048af" /><Relationship Type="http://schemas.openxmlformats.org/officeDocument/2006/relationships/slide" Target="/ppt/slides/slide1.xml" Id="Rd6536efe997b4d55" /><Relationship Type="http://schemas.openxmlformats.org/officeDocument/2006/relationships/slide" Target="/ppt/slides/slide2.xml" Id="R2e24dfa8090b401a" /><Relationship Type="http://schemas.openxmlformats.org/officeDocument/2006/relationships/slide" Target="/ppt/slides/slide3.xml" Id="R3be4aa8842aa40f1" /><Relationship Type="http://schemas.openxmlformats.org/officeDocument/2006/relationships/slide" Target="/ppt/slides/slide4.xml" Id="R35912a6e3bab4c67" /><Relationship Type="http://schemas.openxmlformats.org/officeDocument/2006/relationships/slide" Target="/ppt/slides/slide5.xml" Id="R47d77baf871145a2" /><Relationship Type="http://schemas.openxmlformats.org/officeDocument/2006/relationships/slide" Target="/ppt/slides/slide6.xml" Id="Rd2865510dbef439b" /><Relationship Type="http://schemas.openxmlformats.org/officeDocument/2006/relationships/slide" Target="/ppt/slides/slide7.xml" Id="Rf2ce94e27a2946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1c29aae5442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190dae67d433d" /><Relationship Type="http://schemas.openxmlformats.org/officeDocument/2006/relationships/theme" Target="/ppt/slideMasters/theme/theme1.xml" Id="R7e28b19eb2d1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190dae67d43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964dc954041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6fafbb2c549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f05d4477d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661c678334b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378c5878045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937db26e14d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1a90224ba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MAYFLOWER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MAYFLOWER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AMBLE ANUNDSEN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Maiblomtunet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923 827 072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