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86b905577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86e354d354f3c"/>
  </p:sldMasterIdLst>
  <p:sldIdLst>
    <p:sldId xmlns:r="http://schemas.openxmlformats.org/officeDocument/2006/relationships" id="256" r:id="R03e9eb2b27444096"/>
    <p:sldId xmlns:r="http://schemas.openxmlformats.org/officeDocument/2006/relationships" id="257" r:id="R0842f727186f411e"/>
    <p:sldId xmlns:r="http://schemas.openxmlformats.org/officeDocument/2006/relationships" id="258" r:id="R5a8262a152a14f33"/>
    <p:sldId xmlns:r="http://schemas.openxmlformats.org/officeDocument/2006/relationships" id="259" r:id="R006b3fe461fc4415"/>
    <p:sldId xmlns:r="http://schemas.openxmlformats.org/officeDocument/2006/relationships" id="260" r:id="Re899a7e2d0894ecb"/>
    <p:sldId xmlns:r="http://schemas.openxmlformats.org/officeDocument/2006/relationships" id="261" r:id="R468ffd35192e4f4d"/>
    <p:sldId xmlns:r="http://schemas.openxmlformats.org/officeDocument/2006/relationships" id="262" r:id="R0607dc578175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86e354d354f3c" /><Relationship Type="http://schemas.openxmlformats.org/officeDocument/2006/relationships/slide" Target="/ppt/slides/slide1.xml" Id="R03e9eb2b27444096" /><Relationship Type="http://schemas.openxmlformats.org/officeDocument/2006/relationships/slide" Target="/ppt/slides/slide2.xml" Id="R0842f727186f411e" /><Relationship Type="http://schemas.openxmlformats.org/officeDocument/2006/relationships/slide" Target="/ppt/slides/slide3.xml" Id="R5a8262a152a14f33" /><Relationship Type="http://schemas.openxmlformats.org/officeDocument/2006/relationships/slide" Target="/ppt/slides/slide4.xml" Id="R006b3fe461fc4415" /><Relationship Type="http://schemas.openxmlformats.org/officeDocument/2006/relationships/slide" Target="/ppt/slides/slide5.xml" Id="Re899a7e2d0894ecb" /><Relationship Type="http://schemas.openxmlformats.org/officeDocument/2006/relationships/slide" Target="/ppt/slides/slide6.xml" Id="R468ffd35192e4f4d" /><Relationship Type="http://schemas.openxmlformats.org/officeDocument/2006/relationships/slide" Target="/ppt/slides/slide7.xml" Id="R0607dc578175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7a17564de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bbf959256438c" /><Relationship Type="http://schemas.openxmlformats.org/officeDocument/2006/relationships/theme" Target="/ppt/slideMasters/theme/theme1.xml" Id="Rde8da3f202ee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bbf959256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ab2b3d3a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cd90f9dc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ba2bcb11c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cf7e3e643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108882f8f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f7d1b34ad44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22d178942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GOHAGEN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16 011 231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Stokkabrautene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923 812 164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