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c764a887845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65f48320c34e2a"/>
  </p:sldMasterIdLst>
  <p:sldIdLst>
    <p:sldId xmlns:r="http://schemas.openxmlformats.org/officeDocument/2006/relationships" id="256" r:id="R6028437a23c84d06"/>
    <p:sldId xmlns:r="http://schemas.openxmlformats.org/officeDocument/2006/relationships" id="257" r:id="R3edd2ff4364a4a9e"/>
    <p:sldId xmlns:r="http://schemas.openxmlformats.org/officeDocument/2006/relationships" id="258" r:id="R1d7b6a46cfa64527"/>
    <p:sldId xmlns:r="http://schemas.openxmlformats.org/officeDocument/2006/relationships" id="259" r:id="Ra1cd892af6a54d36"/>
    <p:sldId xmlns:r="http://schemas.openxmlformats.org/officeDocument/2006/relationships" id="260" r:id="R9a1d431c385740b2"/>
    <p:sldId xmlns:r="http://schemas.openxmlformats.org/officeDocument/2006/relationships" id="261" r:id="Rb2445f70f3234993"/>
    <p:sldId xmlns:r="http://schemas.openxmlformats.org/officeDocument/2006/relationships" id="262" r:id="R22cb447295f0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5f48320c34e2a" /><Relationship Type="http://schemas.openxmlformats.org/officeDocument/2006/relationships/slide" Target="/ppt/slides/slide1.xml" Id="R6028437a23c84d06" /><Relationship Type="http://schemas.openxmlformats.org/officeDocument/2006/relationships/slide" Target="/ppt/slides/slide2.xml" Id="R3edd2ff4364a4a9e" /><Relationship Type="http://schemas.openxmlformats.org/officeDocument/2006/relationships/slide" Target="/ppt/slides/slide3.xml" Id="R1d7b6a46cfa64527" /><Relationship Type="http://schemas.openxmlformats.org/officeDocument/2006/relationships/slide" Target="/ppt/slides/slide4.xml" Id="Ra1cd892af6a54d36" /><Relationship Type="http://schemas.openxmlformats.org/officeDocument/2006/relationships/slide" Target="/ppt/slides/slide5.xml" Id="R9a1d431c385740b2" /><Relationship Type="http://schemas.openxmlformats.org/officeDocument/2006/relationships/slide" Target="/ppt/slides/slide6.xml" Id="Rb2445f70f3234993" /><Relationship Type="http://schemas.openxmlformats.org/officeDocument/2006/relationships/slide" Target="/ppt/slides/slide7.xml" Id="R22cb447295f0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f9ec27e404c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e7048dcad4f99" /><Relationship Type="http://schemas.openxmlformats.org/officeDocument/2006/relationships/theme" Target="/ppt/slideMasters/theme/theme1.xml" Id="Rb7757c107e47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e7048dcad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6741acf84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a7d7495a4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00923b57c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2a85a1c8d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2297b512e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88064a07c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c80338932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CHIP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1 388 849 892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1 388 849 892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NORVESTOR SPV I HOLDING AS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NORVESTOR SPV I HOLDING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INVEST NR 10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INNOVASJON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GARNENG KAPITAL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923 807 802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TOPCO AS</a:t>
            </a:r>
          </a:p>
        </p:txBody>
      </p:sp>
    </p:spTree>
  </p:cSld>
  <p:clrMapOvr>
    <a:masterClrMapping xmlns:a="http://schemas.openxmlformats.org/drawingml/2006/main"/>
  </p:clrMapOvr>
</p:sld>
</file>